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695" r:id="rId3"/>
    <p:sldMasterId id="2147483707" r:id="rId4"/>
    <p:sldMasterId id="2147483864" r:id="rId5"/>
    <p:sldMasterId id="2147483953" r:id="rId6"/>
    <p:sldMasterId id="2147483965" r:id="rId7"/>
    <p:sldMasterId id="2147483977" r:id="rId8"/>
    <p:sldMasterId id="2147484001" r:id="rId9"/>
    <p:sldMasterId id="2147484013" r:id="rId10"/>
    <p:sldMasterId id="2147484025" r:id="rId11"/>
    <p:sldMasterId id="2147484061" r:id="rId12"/>
    <p:sldMasterId id="2147484073" r:id="rId13"/>
    <p:sldMasterId id="2147484085" r:id="rId14"/>
  </p:sldMasterIdLst>
  <p:notesMasterIdLst>
    <p:notesMasterId r:id="rId192"/>
  </p:notesMasterIdLst>
  <p:handoutMasterIdLst>
    <p:handoutMasterId r:id="rId193"/>
  </p:handoutMasterIdLst>
  <p:sldIdLst>
    <p:sldId id="257" r:id="rId15"/>
    <p:sldId id="546" r:id="rId16"/>
    <p:sldId id="258" r:id="rId17"/>
    <p:sldId id="309" r:id="rId18"/>
    <p:sldId id="310" r:id="rId19"/>
    <p:sldId id="306" r:id="rId20"/>
    <p:sldId id="313" r:id="rId21"/>
    <p:sldId id="311" r:id="rId22"/>
    <p:sldId id="312" r:id="rId23"/>
    <p:sldId id="307" r:id="rId24"/>
    <p:sldId id="314" r:id="rId25"/>
    <p:sldId id="374" r:id="rId26"/>
    <p:sldId id="375" r:id="rId27"/>
    <p:sldId id="376" r:id="rId28"/>
    <p:sldId id="316" r:id="rId29"/>
    <p:sldId id="381" r:id="rId30"/>
    <p:sldId id="547" r:id="rId31"/>
    <p:sldId id="548" r:id="rId32"/>
    <p:sldId id="549" r:id="rId33"/>
    <p:sldId id="550" r:id="rId34"/>
    <p:sldId id="551" r:id="rId35"/>
    <p:sldId id="552" r:id="rId36"/>
    <p:sldId id="553" r:id="rId37"/>
    <p:sldId id="554" r:id="rId38"/>
    <p:sldId id="555" r:id="rId39"/>
    <p:sldId id="315" r:id="rId40"/>
    <p:sldId id="576" r:id="rId41"/>
    <p:sldId id="577" r:id="rId42"/>
    <p:sldId id="578" r:id="rId43"/>
    <p:sldId id="579" r:id="rId44"/>
    <p:sldId id="580" r:id="rId45"/>
    <p:sldId id="581" r:id="rId46"/>
    <p:sldId id="582" r:id="rId47"/>
    <p:sldId id="583" r:id="rId48"/>
    <p:sldId id="584" r:id="rId49"/>
    <p:sldId id="585" r:id="rId50"/>
    <p:sldId id="586" r:id="rId51"/>
    <p:sldId id="587" r:id="rId52"/>
    <p:sldId id="588" r:id="rId53"/>
    <p:sldId id="589" r:id="rId54"/>
    <p:sldId id="590" r:id="rId55"/>
    <p:sldId id="591" r:id="rId56"/>
    <p:sldId id="592" r:id="rId57"/>
    <p:sldId id="593" r:id="rId58"/>
    <p:sldId id="594" r:id="rId59"/>
    <p:sldId id="595" r:id="rId60"/>
    <p:sldId id="596" r:id="rId61"/>
    <p:sldId id="597" r:id="rId62"/>
    <p:sldId id="598" r:id="rId63"/>
    <p:sldId id="599" r:id="rId64"/>
    <p:sldId id="600" r:id="rId65"/>
    <p:sldId id="601" r:id="rId66"/>
    <p:sldId id="602" r:id="rId67"/>
    <p:sldId id="603" r:id="rId68"/>
    <p:sldId id="604" r:id="rId69"/>
    <p:sldId id="605" r:id="rId70"/>
    <p:sldId id="606" r:id="rId71"/>
    <p:sldId id="607" r:id="rId72"/>
    <p:sldId id="608" r:id="rId73"/>
    <p:sldId id="609" r:id="rId74"/>
    <p:sldId id="610" r:id="rId75"/>
    <p:sldId id="611" r:id="rId76"/>
    <p:sldId id="612" r:id="rId77"/>
    <p:sldId id="613" r:id="rId78"/>
    <p:sldId id="614" r:id="rId79"/>
    <p:sldId id="615" r:id="rId80"/>
    <p:sldId id="616" r:id="rId81"/>
    <p:sldId id="617" r:id="rId82"/>
    <p:sldId id="618" r:id="rId83"/>
    <p:sldId id="619" r:id="rId84"/>
    <p:sldId id="620" r:id="rId85"/>
    <p:sldId id="621" r:id="rId86"/>
    <p:sldId id="622" r:id="rId87"/>
    <p:sldId id="623" r:id="rId88"/>
    <p:sldId id="458" r:id="rId89"/>
    <p:sldId id="459" r:id="rId90"/>
    <p:sldId id="460" r:id="rId91"/>
    <p:sldId id="461" r:id="rId92"/>
    <p:sldId id="462" r:id="rId93"/>
    <p:sldId id="463" r:id="rId94"/>
    <p:sldId id="464" r:id="rId95"/>
    <p:sldId id="483" r:id="rId96"/>
    <p:sldId id="484" r:id="rId97"/>
    <p:sldId id="485" r:id="rId98"/>
    <p:sldId id="486" r:id="rId99"/>
    <p:sldId id="487" r:id="rId100"/>
    <p:sldId id="488" r:id="rId101"/>
    <p:sldId id="489" r:id="rId102"/>
    <p:sldId id="490" r:id="rId103"/>
    <p:sldId id="491" r:id="rId104"/>
    <p:sldId id="492" r:id="rId105"/>
    <p:sldId id="493" r:id="rId106"/>
    <p:sldId id="494" r:id="rId107"/>
    <p:sldId id="495" r:id="rId108"/>
    <p:sldId id="496" r:id="rId109"/>
    <p:sldId id="497" r:id="rId110"/>
    <p:sldId id="532" r:id="rId111"/>
    <p:sldId id="447" r:id="rId112"/>
    <p:sldId id="382" r:id="rId113"/>
    <p:sldId id="383" r:id="rId114"/>
    <p:sldId id="465" r:id="rId115"/>
    <p:sldId id="570" r:id="rId116"/>
    <p:sldId id="571" r:id="rId117"/>
    <p:sldId id="572" r:id="rId118"/>
    <p:sldId id="573" r:id="rId119"/>
    <p:sldId id="466" r:id="rId120"/>
    <p:sldId id="574" r:id="rId121"/>
    <p:sldId id="575" r:id="rId122"/>
    <p:sldId id="473" r:id="rId123"/>
    <p:sldId id="474" r:id="rId124"/>
    <p:sldId id="475" r:id="rId125"/>
    <p:sldId id="390" r:id="rId126"/>
    <p:sldId id="476" r:id="rId127"/>
    <p:sldId id="477" r:id="rId128"/>
    <p:sldId id="478" r:id="rId129"/>
    <p:sldId id="479" r:id="rId130"/>
    <p:sldId id="393" r:id="rId131"/>
    <p:sldId id="394" r:id="rId132"/>
    <p:sldId id="480" r:id="rId133"/>
    <p:sldId id="481" r:id="rId134"/>
    <p:sldId id="482" r:id="rId135"/>
    <p:sldId id="398" r:id="rId136"/>
    <p:sldId id="399" r:id="rId137"/>
    <p:sldId id="400" r:id="rId138"/>
    <p:sldId id="401" r:id="rId139"/>
    <p:sldId id="402" r:id="rId140"/>
    <p:sldId id="403" r:id="rId141"/>
    <p:sldId id="404" r:id="rId142"/>
    <p:sldId id="405" r:id="rId143"/>
    <p:sldId id="406" r:id="rId144"/>
    <p:sldId id="407" r:id="rId145"/>
    <p:sldId id="408" r:id="rId146"/>
    <p:sldId id="409" r:id="rId147"/>
    <p:sldId id="410" r:id="rId148"/>
    <p:sldId id="539" r:id="rId149"/>
    <p:sldId id="540" r:id="rId150"/>
    <p:sldId id="541" r:id="rId151"/>
    <p:sldId id="542" r:id="rId152"/>
    <p:sldId id="543" r:id="rId153"/>
    <p:sldId id="544" r:id="rId154"/>
    <p:sldId id="545" r:id="rId155"/>
    <p:sldId id="420" r:id="rId156"/>
    <p:sldId id="421" r:id="rId157"/>
    <p:sldId id="422" r:id="rId158"/>
    <p:sldId id="423" r:id="rId159"/>
    <p:sldId id="424" r:id="rId160"/>
    <p:sldId id="425" r:id="rId161"/>
    <p:sldId id="426" r:id="rId162"/>
    <p:sldId id="427" r:id="rId163"/>
    <p:sldId id="428" r:id="rId164"/>
    <p:sldId id="429" r:id="rId165"/>
    <p:sldId id="430" r:id="rId166"/>
    <p:sldId id="431" r:id="rId167"/>
    <p:sldId id="432" r:id="rId168"/>
    <p:sldId id="433" r:id="rId169"/>
    <p:sldId id="434" r:id="rId170"/>
    <p:sldId id="435" r:id="rId171"/>
    <p:sldId id="436" r:id="rId172"/>
    <p:sldId id="437" r:id="rId173"/>
    <p:sldId id="438" r:id="rId174"/>
    <p:sldId id="439" r:id="rId175"/>
    <p:sldId id="440" r:id="rId176"/>
    <p:sldId id="441" r:id="rId177"/>
    <p:sldId id="442" r:id="rId178"/>
    <p:sldId id="443" r:id="rId179"/>
    <p:sldId id="444" r:id="rId180"/>
    <p:sldId id="445" r:id="rId181"/>
    <p:sldId id="535" r:id="rId182"/>
    <p:sldId id="446" r:id="rId183"/>
    <p:sldId id="417" r:id="rId184"/>
    <p:sldId id="415" r:id="rId185"/>
    <p:sldId id="373" r:id="rId186"/>
    <p:sldId id="513" r:id="rId187"/>
    <p:sldId id="514" r:id="rId188"/>
    <p:sldId id="515" r:id="rId189"/>
    <p:sldId id="516" r:id="rId190"/>
    <p:sldId id="517" r:id="rId191"/>
  </p:sldIdLst>
  <p:sldSz cx="9144000" cy="6858000" type="screen4x3"/>
  <p:notesSz cx="6858000" cy="9945688"/>
  <p:defaultTextStyle>
    <a:defPPr>
      <a:defRPr lang="it-IT"/>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990000"/>
    <a:srgbClr val="99FF99"/>
    <a:srgbClr val="808000"/>
    <a:srgbClr val="CCFF66"/>
    <a:srgbClr val="59AAF2"/>
    <a:srgbClr val="00B0F0"/>
    <a:srgbClr val="00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667" autoAdjust="0"/>
  </p:normalViewPr>
  <p:slideViewPr>
    <p:cSldViewPr>
      <p:cViewPr varScale="1">
        <p:scale>
          <a:sx n="106" d="100"/>
          <a:sy n="106" d="100"/>
        </p:scale>
        <p:origin x="-1656" y="-84"/>
      </p:cViewPr>
      <p:guideLst>
        <p:guide orient="horz" pos="2160"/>
        <p:guide pos="2880"/>
      </p:guideLst>
    </p:cSldViewPr>
  </p:slideViewPr>
  <p:outlineViewPr>
    <p:cViewPr>
      <p:scale>
        <a:sx n="33" d="100"/>
        <a:sy n="33" d="100"/>
      </p:scale>
      <p:origin x="0" y="1380"/>
    </p:cViewPr>
  </p:outlineViewPr>
  <p:notesTextViewPr>
    <p:cViewPr>
      <p:scale>
        <a:sx n="100" d="100"/>
        <a:sy n="100" d="100"/>
      </p:scale>
      <p:origin x="0" y="0"/>
    </p:cViewPr>
  </p:notesTextViewPr>
  <p:notesViewPr>
    <p:cSldViewPr>
      <p:cViewPr varScale="1">
        <p:scale>
          <a:sx n="80" d="100"/>
          <a:sy n="80" d="100"/>
        </p:scale>
        <p:origin x="-2106" y="-96"/>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54" Type="http://schemas.openxmlformats.org/officeDocument/2006/relationships/slide" Target="slides/slide140.xml"/><Relationship Id="rId159" Type="http://schemas.openxmlformats.org/officeDocument/2006/relationships/slide" Target="slides/slide145.xml"/><Relationship Id="rId175" Type="http://schemas.openxmlformats.org/officeDocument/2006/relationships/slide" Target="slides/slide161.xml"/><Relationship Id="rId170" Type="http://schemas.openxmlformats.org/officeDocument/2006/relationships/slide" Target="slides/slide156.xml"/><Relationship Id="rId191" Type="http://schemas.openxmlformats.org/officeDocument/2006/relationships/slide" Target="slides/slide177.xml"/><Relationship Id="rId196" Type="http://schemas.openxmlformats.org/officeDocument/2006/relationships/theme" Target="theme/theme1.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slide" Target="slides/slide130.xml"/><Relationship Id="rId149" Type="http://schemas.openxmlformats.org/officeDocument/2006/relationships/slide" Target="slides/slide13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60" Type="http://schemas.openxmlformats.org/officeDocument/2006/relationships/slide" Target="slides/slide146.xml"/><Relationship Id="rId165" Type="http://schemas.openxmlformats.org/officeDocument/2006/relationships/slide" Target="slides/slide151.xml"/><Relationship Id="rId181" Type="http://schemas.openxmlformats.org/officeDocument/2006/relationships/slide" Target="slides/slide167.xml"/><Relationship Id="rId186" Type="http://schemas.openxmlformats.org/officeDocument/2006/relationships/slide" Target="slides/slide172.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slide" Target="slides/slide141.xml"/><Relationship Id="rId171" Type="http://schemas.openxmlformats.org/officeDocument/2006/relationships/slide" Target="slides/slide157.xml"/><Relationship Id="rId176" Type="http://schemas.openxmlformats.org/officeDocument/2006/relationships/slide" Target="slides/slide162.xml"/><Relationship Id="rId192" Type="http://schemas.openxmlformats.org/officeDocument/2006/relationships/notesMaster" Target="notesMasters/notesMaster1.xml"/><Relationship Id="rId197"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61" Type="http://schemas.openxmlformats.org/officeDocument/2006/relationships/slide" Target="slides/slide147.xml"/><Relationship Id="rId166" Type="http://schemas.openxmlformats.org/officeDocument/2006/relationships/slide" Target="slides/slide152.xml"/><Relationship Id="rId182" Type="http://schemas.openxmlformats.org/officeDocument/2006/relationships/slide" Target="slides/slide168.xml"/><Relationship Id="rId187" Type="http://schemas.openxmlformats.org/officeDocument/2006/relationships/slide" Target="slides/slide17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slide" Target="slides/slide142.xml"/><Relationship Id="rId177" Type="http://schemas.openxmlformats.org/officeDocument/2006/relationships/slide" Target="slides/slide163.xml"/><Relationship Id="rId172" Type="http://schemas.openxmlformats.org/officeDocument/2006/relationships/slide" Target="slides/slide158.xml"/><Relationship Id="rId193"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presProps" Target="presProps.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viewProps" Target="viewProps.xml"/><Relationship Id="rId190" Type="http://schemas.openxmlformats.org/officeDocument/2006/relationships/slide" Target="slides/slide176.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6"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egnaposto numero diapositiva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400329A-B1EA-413A-B848-FF74219CFDB5}" type="slidenum">
              <a:rPr lang="it-IT"/>
              <a:pPr>
                <a:defRPr/>
              </a:pPr>
              <a:t>‹N›</a:t>
            </a:fld>
            <a:endParaRPr lang="it-IT"/>
          </a:p>
        </p:txBody>
      </p:sp>
    </p:spTree>
    <p:extLst>
      <p:ext uri="{BB962C8B-B14F-4D97-AF65-F5344CB8AC3E}">
        <p14:creationId xmlns:p14="http://schemas.microsoft.com/office/powerpoint/2010/main" val="2396242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9728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97284"/>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6B659DA-AF9B-4037-A1DC-4DC6C9020399}" type="datetimeFigureOut">
              <a:rPr lang="it-IT"/>
              <a:pPr>
                <a:defRPr/>
              </a:pPr>
              <a:t>07/10/2019</a:t>
            </a:fld>
            <a:endParaRPr lang="it-IT"/>
          </a:p>
        </p:txBody>
      </p:sp>
      <p:sp>
        <p:nvSpPr>
          <p:cNvPr id="4" name="Segnaposto immagine diapositiva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6E58150-5FA4-4FDA-8058-14D6F8F08FDA}" type="slidenum">
              <a:rPr lang="it-IT"/>
              <a:pPr>
                <a:defRPr/>
              </a:pPr>
              <a:t>‹N›</a:t>
            </a:fld>
            <a:endParaRPr lang="it-IT"/>
          </a:p>
        </p:txBody>
      </p:sp>
    </p:spTree>
    <p:extLst>
      <p:ext uri="{BB962C8B-B14F-4D97-AF65-F5344CB8AC3E}">
        <p14:creationId xmlns:p14="http://schemas.microsoft.com/office/powerpoint/2010/main" val="1359316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A0279B-1952-45CC-946C-D43385DA12C1}" type="slidenum">
              <a:rPr lang="it-IT" smtClean="0">
                <a:latin typeface="Times"/>
              </a:rPr>
              <a:pPr fontAlgn="base">
                <a:spcBef>
                  <a:spcPct val="0"/>
                </a:spcBef>
                <a:spcAft>
                  <a:spcPct val="0"/>
                </a:spcAft>
                <a:defRPr/>
              </a:pPr>
              <a:t>15</a:t>
            </a:fld>
            <a:endParaRPr lang="it-IT" smtClean="0">
              <a:latin typeface="Times"/>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A6E58150-5FA4-4FDA-8058-14D6F8F08FDA}" type="slidenum">
              <a:rPr lang="it-IT" smtClean="0"/>
              <a:pPr>
                <a:defRPr/>
              </a:pPr>
              <a:t>106</a:t>
            </a:fld>
            <a:endParaRPr lang="it-IT"/>
          </a:p>
        </p:txBody>
      </p:sp>
    </p:spTree>
    <p:extLst>
      <p:ext uri="{BB962C8B-B14F-4D97-AF65-F5344CB8AC3E}">
        <p14:creationId xmlns:p14="http://schemas.microsoft.com/office/powerpoint/2010/main" val="1851818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DDF718FC-B64A-4E7D-BBF2-61119D40923F}" type="slidenum">
              <a:rPr lang="it-IT" smtClean="0">
                <a:solidFill>
                  <a:prstClr val="black"/>
                </a:solidFill>
              </a:rPr>
              <a:pPr/>
              <a:t>107</a:t>
            </a:fld>
            <a:endParaRPr lang="it-IT" smtClean="0">
              <a:solidFill>
                <a:prstClr val="black"/>
              </a:solidFill>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4F2C12D-DFD7-4D87-9076-58493AF056F0}"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6572885-CA96-408A-AE26-B626418F7DBE}"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30EE8EE-16EB-46CA-9CA7-DA2505E572CB}"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864F5D-366D-4BC7-8179-2BE7E061F2D2}" type="slidenum">
              <a:rPr lang="it-IT"/>
              <a:pPr>
                <a:defRPr/>
              </a:pPr>
              <a:t>‹N›</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AC8749-7F8C-49AA-A35E-A5E678312E63}"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BD4531E-B9BF-42C4-B462-86929099714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7617595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BB49BB-A607-4F51-B530-A3C70B1B9CD1}"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35DE65-3CF1-46B5-A2EB-6EB71EDE1E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46778620"/>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3C2A9BC-F06F-4F72-BB7C-186D327830E4}"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D5C3E7-8044-4E32-B93E-8AAEC3A363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6958475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78C855-6959-433A-93D0-0002EE1447A0}"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68214BC-FAF3-4989-AC8A-415F63762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36919572"/>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305979-9D7A-4907-BEC1-FD56CF7391C0}" type="datetimeFigureOut">
              <a:rPr lang="it-IT">
                <a:solidFill>
                  <a:prstClr val="black">
                    <a:tint val="75000"/>
                  </a:prstClr>
                </a:solidFill>
              </a:rPr>
              <a:pPr>
                <a:defRPr/>
              </a:pPr>
              <a:t>07/10/2019</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8A3DD73-295B-40B9-B6F2-5005E2DC12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8526626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64A2511-4CB4-42D9-B1B3-7B66276937A8}" type="datetimeFigureOut">
              <a:rPr lang="it-IT">
                <a:solidFill>
                  <a:prstClr val="black">
                    <a:tint val="75000"/>
                  </a:prstClr>
                </a:solidFill>
              </a:rPr>
              <a:pPr>
                <a:defRPr/>
              </a:pPr>
              <a:t>07/10/2019</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ABEE5BEF-7E2F-4A97-8CC8-64AC1CD25D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2453157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C5D315-4000-4948-A58B-B24DA0F01DA3}" type="datetimeFigureOut">
              <a:rPr lang="it-IT">
                <a:solidFill>
                  <a:prstClr val="black">
                    <a:tint val="75000"/>
                  </a:prstClr>
                </a:solidFill>
              </a:rPr>
              <a:pPr>
                <a:defRPr/>
              </a:pPr>
              <a:t>07/10/2019</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6079850-010F-4C39-AF56-72FAC9E1E4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8826045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0AB821B-8E0E-44F5-8CCC-7BC4965F1BA2}"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522BCC-E349-444F-B44B-81ED4D92FB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32934214"/>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2C426E-D73F-4517-913D-23D6498DCB5D}"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017163D-ED56-4F6E-964A-744B59AE2E1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7090082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624FE99-7284-4487-9CA7-DDD33426019F}"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EB5428-1501-497F-BF56-E7BBC7B4C7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225320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FD6271B-7599-4C38-A029-48AAC779F7B6}"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D7B7FDA-92D6-4145-AA11-1EA3EBB36C59}" type="slidenum">
              <a:rPr lang="it-IT"/>
              <a:pPr>
                <a:defRPr/>
              </a:pPr>
              <a:t>‹N›</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9E02AE-9693-4F37-BA7C-DC34D88C8902}"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37A49C-8634-4F09-B007-F59E4841FC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96741283"/>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D9A3BE1-31F4-4FF2-BA2F-FAAA6F7F47CA}"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0D31390-7375-431D-992B-EB2A5A38380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0900789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90C7564-78FE-46FF-A3EC-FFBB2B0ACC9A}"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9A9849C-8413-4D15-9D86-CBC23513310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154205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5100C70-0531-4B15-8177-BA17063C9C44}"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CD05E28-2701-453E-98C5-7AE60D1FB6D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89572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A971204-A800-41FE-A3FF-10E301E1AF12}"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ECA8019-3540-4A39-9FB3-4864B4076CC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87004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A4FFAF4-22E1-4EDC-9C95-3536B413B37B}" type="datetimeFigureOut">
              <a:rPr lang="it-IT">
                <a:solidFill>
                  <a:prstClr val="black">
                    <a:tint val="75000"/>
                  </a:prstClr>
                </a:solidFill>
              </a:rPr>
              <a:pPr>
                <a:defRPr/>
              </a:pPr>
              <a:t>07/10/2019</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A335257B-1832-4716-A81D-95E41BE6A5E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129349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B695230-1E7A-4905-9CE9-4B5890D6E8B5}" type="datetimeFigureOut">
              <a:rPr lang="it-IT">
                <a:solidFill>
                  <a:prstClr val="black">
                    <a:tint val="75000"/>
                  </a:prstClr>
                </a:solidFill>
              </a:rPr>
              <a:pPr>
                <a:defRPr/>
              </a:pPr>
              <a:t>07/10/2019</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9E0819CE-5543-4F8E-BD76-A2018F19BD5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287565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1AB1D7FB-9A29-4ABC-B4E4-16CC0DF23888}" type="datetimeFigureOut">
              <a:rPr lang="it-IT">
                <a:solidFill>
                  <a:prstClr val="black">
                    <a:tint val="75000"/>
                  </a:prstClr>
                </a:solidFill>
              </a:rPr>
              <a:pPr>
                <a:defRPr/>
              </a:pPr>
              <a:t>07/10/2019</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8AA6E01A-30A1-45A2-930E-C4E5F39A340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643302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50AF32B-4AAF-4AA8-9E36-6CA9FFFF4A45}"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1949098-F9C9-4B4F-B7B9-1596096DE01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72847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6CA16E0-5115-49C5-9C2F-31E6229DF47F}"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A809397-7C05-496C-9BA0-B05DCFEB648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26236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C9B4A88-2C81-42DE-8D95-0AA284FAB509}"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78DBED9-C78B-40E8-B150-C2706B26FDDE}" type="slidenum">
              <a:rPr lang="it-IT"/>
              <a:pPr>
                <a:defRPr/>
              </a:pPr>
              <a:t>‹N›</a:t>
            </a:fld>
            <a:endParaRPr lang="it-IT"/>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074C2E3-AD28-42B0-AA4B-C2E62CD59AB9}"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E6A2D4F-4228-4755-A948-7CF924EC2C2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718611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7C1F45D-EB33-4763-A8E3-C4C3BF53929F}"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A91E829-B971-4D9C-AC6C-A9E0226F51F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575284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E0774E7-3D21-43A0-9BBA-5C430357775E}"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0035649-4FDF-4B48-973C-EA6F8A83FA2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206574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63320B7-7456-4962-AF49-BC56528F7705}"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2B74691-4EA7-474A-B239-F808B2AF3CB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6330506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EDE98A7-5CD7-48D4-ACDB-FBECDAD4B0F7}"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EDE8048-39E6-4F10-96B2-302569EA021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934349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8FB1774-AC46-4DAF-92E4-C09733B36E97}"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4CFEDC2-E51B-4359-A5FE-B1CE5ACAEDD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781106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9C23789-79A9-4D2A-8907-E09FF3E19712}" type="datetimeFigureOut">
              <a:rPr lang="it-IT">
                <a:solidFill>
                  <a:prstClr val="black">
                    <a:tint val="75000"/>
                  </a:prstClr>
                </a:solidFill>
              </a:rPr>
              <a:pPr>
                <a:defRPr/>
              </a:pPr>
              <a:t>07/10/2019</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8E671DF-3CA3-4CEC-B0A1-3CB6362B351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818561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BCA2FC3-3DBC-4BDD-9BEE-BD224D7E814D}" type="datetimeFigureOut">
              <a:rPr lang="it-IT">
                <a:solidFill>
                  <a:prstClr val="black">
                    <a:tint val="75000"/>
                  </a:prstClr>
                </a:solidFill>
              </a:rPr>
              <a:pPr>
                <a:defRPr/>
              </a:pPr>
              <a:t>07/10/2019</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0339238D-C420-4D34-91D7-C987E81EADC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55050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C1324DD-1A36-43C1-B482-C97D593E07FA}" type="datetimeFigureOut">
              <a:rPr lang="it-IT">
                <a:solidFill>
                  <a:prstClr val="black">
                    <a:tint val="75000"/>
                  </a:prstClr>
                </a:solidFill>
              </a:rPr>
              <a:pPr>
                <a:defRPr/>
              </a:pPr>
              <a:t>07/10/2019</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D8CAEF3-9EEF-42CD-B59F-AD0D3EE4610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0561917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828DEE5-6875-47D3-8CA5-6BCA8839392C}"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53AD972-90F0-4A1C-BDB1-E9A6C23DF89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64648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A3462D7-BC3B-4316-879D-94879918A62C}"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5BF614D-984B-4902-9529-E57D7DED3FA0}" type="slidenum">
              <a:rPr lang="it-IT"/>
              <a:pPr>
                <a:defRPr/>
              </a:pPr>
              <a:t>‹N›</a:t>
            </a:fld>
            <a:endParaRPr lang="it-IT"/>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172D83C-C031-421C-9588-7BDFACDD6F89}"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35E76E3-8345-4D20-BD2B-616B6AFDC0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073413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B98FAD1-9652-4008-9416-B0B1BAB76964}"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3FF3E77-1FBE-46DA-B0AE-A6728B90BB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0811295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02FCAB1-2C59-4FD3-B4C5-DDB33A80D5E1}"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E04CF88-0D4A-4C19-B958-B735FDE6071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816848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4F2C12D-DFD7-4D87-9076-58493AF056F0}"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6572885-CA96-408A-AE26-B626418F7D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246034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FB2FE1C-BC8D-42D1-B027-F0FCB4957100}"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3F56CF9-E16E-4089-A3DA-04CDFB3BAF9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714449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241C3E5-717F-4E4B-B2C4-C08C98FC4AC6}"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2AA5985-853E-46E3-9000-5C46A8A5F30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747478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F27D9E2-A9A9-4FC9-9D71-5271A15979C9}"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5F33A21-946C-4607-A583-16D260F3645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240986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5275B8D-8B3B-441D-A621-2E85A2E7A14F}" type="datetimeFigureOut">
              <a:rPr lang="it-IT">
                <a:solidFill>
                  <a:prstClr val="black">
                    <a:tint val="75000"/>
                  </a:prstClr>
                </a:solidFill>
              </a:rPr>
              <a:pPr>
                <a:defRPr/>
              </a:pPr>
              <a:t>07/10/2019</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6B7E4A0-D64F-49AF-BB52-9B13DBFE30A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0530790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6015B3F-EA63-49D9-A1C1-8C8FCA3304FD}" type="datetimeFigureOut">
              <a:rPr lang="it-IT">
                <a:solidFill>
                  <a:prstClr val="black">
                    <a:tint val="75000"/>
                  </a:prstClr>
                </a:solidFill>
              </a:rPr>
              <a:pPr>
                <a:defRPr/>
              </a:pPr>
              <a:t>07/10/2019</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CB914FEA-87A1-420E-BE36-EE00CE95C0F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766099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CC19AF8-7E19-4475-B84A-7E47EFDC911E}" type="datetimeFigureOut">
              <a:rPr lang="it-IT">
                <a:solidFill>
                  <a:prstClr val="black">
                    <a:tint val="75000"/>
                  </a:prstClr>
                </a:solidFill>
              </a:rPr>
              <a:pPr>
                <a:defRPr/>
              </a:pPr>
              <a:t>07/10/2019</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BB3FA50F-A503-430E-9C5A-3A85E2D61D0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56209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1612FED-5F74-4F4E-B2CB-3C546FD14AF7}"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08D509-F108-4825-A940-CF037FD8DF79}" type="slidenum">
              <a:rPr lang="it-IT"/>
              <a:pPr>
                <a:defRPr/>
              </a:pPr>
              <a:t>‹N›</a:t>
            </a:fld>
            <a:endParaRPr lang="it-IT"/>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10DD20-A657-4A67-8A5C-FC66011E8603}"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CE1FC11-765C-4ED6-8245-95425167371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632107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3F981B7-F5DD-4D31-AFEF-3F2A18FC27E2}"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D66D0D4-5451-44D0-AEA9-A6CFA15FC56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618491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30EE8EE-16EB-46CA-9CA7-DA2505E572CB}"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F864F5D-366D-4BC7-8179-2BE7E061F2D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211661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FD6271B-7599-4C38-A029-48AAC779F7B6}"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D7B7FDA-92D6-4145-AA11-1EA3EBB36C5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686507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F04B80B-E9EC-4D28-8FED-CAADBC2D1D5D}"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0D8635D-50EB-421A-8295-74371C1D56C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754419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2F8DAAA-A6BE-4916-82C4-0867D0E04C23}"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8B628F9-89E3-4EC5-81B5-26F140AA95A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646158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C96D06F-C099-4961-8496-B129B3A94584}"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C2661EF-D229-4DDE-A997-FCD4A42230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76860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425915A-8411-4340-B12B-261AD508CD60}"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687CDEE-A6D4-435B-BD4A-8185C8B049E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212969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A932BBD-A85D-436C-B2ED-F4395075471E}" type="datetimeFigureOut">
              <a:rPr lang="it-IT">
                <a:solidFill>
                  <a:prstClr val="black">
                    <a:tint val="75000"/>
                  </a:prstClr>
                </a:solidFill>
              </a:rPr>
              <a:pPr>
                <a:defRPr/>
              </a:pPr>
              <a:t>07/10/2019</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D3B62D83-E151-4D1C-8CA4-A368CEBFDDA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807722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2A936CC-2CC0-4A27-A41C-88472167033C}" type="datetimeFigureOut">
              <a:rPr lang="it-IT">
                <a:solidFill>
                  <a:prstClr val="black">
                    <a:tint val="75000"/>
                  </a:prstClr>
                </a:solidFill>
              </a:rPr>
              <a:pPr>
                <a:defRPr/>
              </a:pPr>
              <a:t>07/10/2019</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55EF7B0A-2850-44AD-8218-F308A4458E9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898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99C689B-BBB3-414F-BB0A-AAF76936BB51}"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DB195C3-A041-4D22-AA11-DD9658E24CC3}" type="slidenum">
              <a:rPr lang="it-IT"/>
              <a:pPr>
                <a:defRPr/>
              </a:pPr>
              <a:t>‹N›</a:t>
            </a:fld>
            <a:endParaRPr lang="it-IT"/>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FA3425C-A59D-40AA-AEDA-F0622A27CF8B}" type="datetimeFigureOut">
              <a:rPr lang="it-IT">
                <a:solidFill>
                  <a:prstClr val="black">
                    <a:tint val="75000"/>
                  </a:prstClr>
                </a:solidFill>
              </a:rPr>
              <a:pPr>
                <a:defRPr/>
              </a:pPr>
              <a:t>07/10/2019</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52F77EA0-B156-4FDA-84F1-C39038070B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512583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5A352EB-DA9F-4FE6-902E-F217D4E68E5C}"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2501230-2EDE-4D75-8437-60E6BD71162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876340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0BFFE18-5672-4F07-AECD-549A7113FDED}" type="datetimeFigureOut">
              <a:rPr lang="it-IT">
                <a:solidFill>
                  <a:prstClr val="black">
                    <a:tint val="75000"/>
                  </a:prstClr>
                </a:solidFill>
              </a:rPr>
              <a:pPr>
                <a:defRPr/>
              </a:pPr>
              <a:t>07/10/2019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D2185BD-B751-40D2-B3A3-4F92AB8A9B7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816857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405E656-0B1E-42EE-8DA7-6A55F6009A19}"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70AE395-5444-4C47-85FA-371C3D9801C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9382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F4A1F7F-2E68-4BA3-B336-445C9E137C08}"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2907107-58B9-492C-A469-92107C8E848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02657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82C01C0-896E-432E-B2E3-92535E9F5FE3}" type="datetimeFigureOut">
              <a:rPr lang="it-IT"/>
              <a:pPr>
                <a:defRPr/>
              </a:pPr>
              <a:t>07/10/2019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5A918D3-D9BB-4C97-B4D4-E1A838060B32}"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22F560D-6479-4D5A-BCFF-2ECBCAE95517}" type="datetimeFigureOut">
              <a:rPr lang="it-IT"/>
              <a:pPr>
                <a:defRPr/>
              </a:pPr>
              <a:t>07/10/2019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B6CF624-E08C-47C4-BE3D-B7A64E10BEC5}"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8D5F46A-EB83-4F56-A5D1-A8D4A7B7B91E}" type="datetimeFigureOut">
              <a:rPr lang="it-IT"/>
              <a:pPr>
                <a:defRPr/>
              </a:pPr>
              <a:t>07/10/2019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AE08BE4-94EC-4039-ACD6-9EE8F4491D33}" type="slidenum">
              <a:rPr lang="it-IT"/>
              <a:pPr>
                <a:defRPr/>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7EC9525-9048-463A-AF10-CF25E225E2D5}"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E010698-9E7F-4A60-8495-0CA0427E8E0E}"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FB2FE1C-BC8D-42D1-B027-F0FCB4957100}"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3F56CF9-E16E-4089-A3DA-04CDFB3BAF9D}"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BC7CC4B-2CEE-42A5-8A9E-D95DB129AFD2}"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E949AE8-5FBB-48EF-8D61-38CA3CC246AE}"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0F800BF-56FD-4C83-A5F0-61FD25556E07}"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763D695-26EE-4EA1-9D12-2C0A973DC9D6}"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9F112C0-FF74-40D6-AE90-5085F6257253}"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F51503-1810-4B1F-99AE-F61898AF00BD}"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2F2C536-6052-4A51-941D-B37F83DE0FB3}" type="slidenum">
              <a:rPr lang="ca-ES"/>
              <a:pPr>
                <a:defRPr/>
              </a:pPr>
              <a:t>‹N›</a:t>
            </a:fld>
            <a:endParaRPr lang="ca-ES"/>
          </a:p>
        </p:txBody>
      </p:sp>
    </p:spTree>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FA8AB51-9C8D-4991-B0C0-FEEE60B36A50}" type="slidenum">
              <a:rPr lang="ca-ES"/>
              <a:pPr>
                <a:defRPr/>
              </a:pPr>
              <a:t>‹N›</a:t>
            </a:fld>
            <a:endParaRPr lang="ca-ES"/>
          </a:p>
        </p:txBody>
      </p:sp>
    </p:spTree>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AA12CA7-4C6D-4A3C-8EB4-7DE3181A0283}" type="slidenum">
              <a:rPr lang="ca-ES"/>
              <a:pPr>
                <a:defRPr/>
              </a:pPr>
              <a:t>‹N›</a:t>
            </a:fld>
            <a:endParaRPr lang="ca-ES"/>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2D2C5DE-719F-497B-A1DC-70B1EB7A5A73}"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270C32FE-5990-4D30-8520-F2A340B76E09}"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636CAE55-A739-422F-84EC-447E071D4073}"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19BB5735-50AF-4994-AF2D-7013ECF1811D}"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241C3E5-717F-4E4B-B2C4-C08C98FC4AC6}"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2AA5985-853E-46E3-9000-5C46A8A5F30D}" type="slidenum">
              <a:rPr lang="it-IT"/>
              <a:pPr>
                <a:def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D879C2A-B01D-4AA8-A1F3-DBD82B4D07FB}"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FAB7610-E8A2-4E4C-B546-F983BD7F0CE5}"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FF009D3-9CE0-4D6A-B4A1-29C50971B534}"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18A54EB-3D40-4D7E-9447-A33977329F54}"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A250A6D-FEBF-4746-99CC-B48764BC6D96}"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3FE2E62-03C1-4DD9-B20B-23F3A80C4E30}"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C418E52-A7DF-484A-87C1-FA411C9C5D87}"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2016302-EE9B-42B7-A4D1-D2350AC4A132}"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C0780C0-293E-470B-AA3A-C9C0943AA4EE}"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2712862-FCC1-4697-81CA-15CE2A89F2A1}"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38A3D26-1330-42A1-A76B-271D1299B655}"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03A7DF0-AB1D-4EF0-AAB2-96CF88B571D1}"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9A1B9EC-F214-4086-8230-2D02AC38D0FD}" type="datetimeFigureOut">
              <a:rPr lang="it-IT"/>
              <a:pPr>
                <a:defRPr/>
              </a:pPr>
              <a:t>07/10/2019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149F093-84DE-4468-B7B3-518FB3725F29}"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A4F2D93-7F28-4FDB-8FF6-632E55C4A9EB}" type="datetimeFigureOut">
              <a:rPr lang="it-IT"/>
              <a:pPr>
                <a:defRPr/>
              </a:pPr>
              <a:t>07/10/2019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32BE4D3-FA61-4392-AB5F-32E36B2CFA3C}"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F27D9E2-A9A9-4FC9-9D71-5271A15979C9}"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5F33A21-946C-4607-A583-16D260F3645A}" type="slidenum">
              <a:rPr lang="it-IT"/>
              <a:pPr>
                <a:defRPr/>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C3E480B-E61D-4A03-9DB6-21B327FFB08C}" type="datetimeFigureOut">
              <a:rPr lang="it-IT"/>
              <a:pPr>
                <a:defRPr/>
              </a:pPr>
              <a:t>07/10/2019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C531AAA-0E79-4A71-A8D2-102551773A5F}"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A9D4E88-B786-4B1F-BCF8-B2AFFF7E077F}"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2C6591E-7F34-4CDC-829F-265872EC936A}"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4AF04B5-DD3F-41BD-9CC9-711880E60224}"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4767C7D-C893-4866-94EF-43A1E5F87081}"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664FBF-7F51-4639-BC37-338536262DA6}"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18F5724-A058-490E-B49B-58CD3528212F}"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A246B90-D8C3-4335-9836-7B967C8C52B9}"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E9489E8-A48E-47D3-9891-A4CC714FA25B}"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FA4EA44-88F4-421C-8C13-1AA39235001E}"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7848835-1DD0-46D3-AE93-1AF07B0301BE}"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FC42617-0E9E-4363-ABB4-E4418EFD533E}"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5321C8-62A6-4CA0-8494-64145F2816B5}"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10FC733-651D-4F1D-B731-5618F45F2A72}"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F98FCA1-E0C0-4368-B3A2-9DBFE735CD2A}"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2923C64-6B78-41F5-A83D-6AD91935D137}"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BBEA11F-6FEF-40B9-BA3E-132255558A75}"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A7790E0-3710-48D4-8AD9-4A48DCE168EC}" type="datetimeFigureOut">
              <a:rPr lang="it-IT"/>
              <a:pPr>
                <a:defRPr/>
              </a:pPr>
              <a:t>07/10/2019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6144B0F-E41A-4535-A221-CF6BB01BF53A}"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5275B8D-8B3B-441D-A621-2E85A2E7A14F}" type="datetimeFigureOut">
              <a:rPr lang="it-IT"/>
              <a:pPr>
                <a:defRPr/>
              </a:pPr>
              <a:t>07/10/2019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6B7E4A0-D64F-49AF-BB52-9B13DBFE30A6}" type="slidenum">
              <a:rPr lang="it-IT"/>
              <a:pPr>
                <a:defRPr/>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4847B35-D60B-4DEA-9C4B-3F5E5667C245}" type="datetimeFigureOut">
              <a:rPr lang="it-IT"/>
              <a:pPr>
                <a:defRPr/>
              </a:pPr>
              <a:t>07/10/2019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8C2D84C-A354-4BA8-93A9-57FBAD2974E8}"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1B3A058-AE29-4D6D-BE58-E9029D23106C}" type="datetimeFigureOut">
              <a:rPr lang="it-IT"/>
              <a:pPr>
                <a:defRPr/>
              </a:pPr>
              <a:t>07/10/2019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F5E940E-97B0-4869-9C68-78C809B1FCEE}"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5093504-D724-4380-9660-4BB98BEB86F5}"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5F5957F-8725-4C28-B89B-7BE7CBD7C981}"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8A43B-364B-4106-AD4F-27E4074266D3}"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E9C3D95-EB26-40B1-9AA6-3C2DE0FA37A3}"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59B4AA5-E176-4F49-B7B7-CE3A6063F4AC}"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D942288-188C-4268-B3C1-632A441D1C5B}"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857DCFC-3923-4C5F-B34D-C924E1484F5E}"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448956-570C-4A33-B318-F53313274636}"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D8E366F-D8FA-4C5D-A63C-64BCBC5684F6}"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ED32A1F-CF38-41CA-A78E-05479241BF8F}"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E4123AD-F0CE-44A2-AF21-E0DB2FC80A3C}"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076761A-1EE2-40E3-B3E1-D64345CCB817}"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7673869-2D1E-4DC3-BFE8-534FD5A644A4}"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F7E02D9-82F1-46AB-9AA0-44508FB243A4}"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928E0A7-0059-4020-8675-56EBDC8D64CD}"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0BC912E-C5C6-4C04-8685-93BF318D3411}"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6015B3F-EA63-49D9-A1C1-8C8FCA3304FD}" type="datetimeFigureOut">
              <a:rPr lang="it-IT"/>
              <a:pPr>
                <a:defRPr/>
              </a:pPr>
              <a:t>07/10/2019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B914FEA-87A1-420E-BE36-EE00CE95C0F3}" type="slidenum">
              <a:rPr lang="it-IT"/>
              <a:pPr>
                <a:defRPr/>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8506F8C-C7A1-4C21-9A3C-2ABEC6B8A067}" type="datetimeFigureOut">
              <a:rPr lang="it-IT"/>
              <a:pPr>
                <a:defRPr/>
              </a:pPr>
              <a:t>07/10/2019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37AB1B1-60E2-424C-B332-F53553F26A40}"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60E2428-E9AD-41F2-B1A5-D6B566A34278}" type="datetimeFigureOut">
              <a:rPr lang="it-IT"/>
              <a:pPr>
                <a:defRPr/>
              </a:pPr>
              <a:t>07/10/2019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E089A57-849C-4700-BFEE-0F2CD464BD35}"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3A6BF98-F7D7-4C6A-84F6-563A840A426B}" type="datetimeFigureOut">
              <a:rPr lang="it-IT"/>
              <a:pPr>
                <a:defRPr/>
              </a:pPr>
              <a:t>07/10/2019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2960168-7B59-4A79-A68C-CC0570929B2F}"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2E3EBDD-837A-43D8-A519-E2924EB64F0C}"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85FE654-D3E1-46ED-BDC7-0312B5314269}"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2590897-F9B1-4969-8320-E3D442B06B20}"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5E325C3-F407-4092-9A27-F9FF6C321978}"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F559D47-FD75-449B-A952-E446D7169E92}"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EDCC3EC-6440-4EE6-A8E3-5CAC83ECB50C}"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9E91569-1D3C-4119-9EBA-E80A10121835}"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3E57362-B098-467F-BB0F-333217E446DF}"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15923DA-F369-4931-A5BA-A7A3E8103D89}"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D52B38F-B4A7-438C-809F-3FF2E7D3D00F}"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2A0B3D2-130F-4381-971F-B1120AC43091}"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66598AB-C169-4A38-A5FC-EB9E42F2E471}"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8435EC6-FF93-48FB-8AD8-4411D0E296E5}"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226773B-BD71-434F-BF58-CC2F259B8EED}"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CC19AF8-7E19-4475-B84A-7E47EFDC911E}" type="datetimeFigureOut">
              <a:rPr lang="it-IT"/>
              <a:pPr>
                <a:defRPr/>
              </a:pPr>
              <a:t>07/10/2019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B3FA50F-A503-430E-9C5A-3A85E2D61D0F}" type="slidenum">
              <a:rPr lang="it-IT"/>
              <a:pPr>
                <a:defRPr/>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3691889-6CEF-4512-A142-F383D0AA8477}"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FD289A2-5989-40AC-A087-8D89D904387F}"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70E88B40-3D9A-4A52-8E3E-F23FE0FB4B39}" type="datetimeFigureOut">
              <a:rPr lang="it-IT"/>
              <a:pPr>
                <a:defRPr/>
              </a:pPr>
              <a:t>07/10/2019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D800F17-718F-4DB4-866B-C6A6203995BD}"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328ED56-864F-4448-89AA-25957EA750A0}" type="datetimeFigureOut">
              <a:rPr lang="it-IT"/>
              <a:pPr>
                <a:defRPr/>
              </a:pPr>
              <a:t>07/10/2019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81DC0D8-EB16-4CEB-A8C4-E84B2FAC392E}"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97FEC4D-21F3-47E8-BAE6-0E38BD5EA4D5}" type="datetimeFigureOut">
              <a:rPr lang="it-IT"/>
              <a:pPr>
                <a:defRPr/>
              </a:pPr>
              <a:t>07/10/2019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CA3C921-73BC-490B-86A6-C34EB864AEBA}"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76EACB2-7870-4D3D-AED3-8D37441D6854}"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40736AF-273E-45E8-AC5F-01DB90440A85}"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E2DD33C-8D8D-4BD9-AABA-49E9767C3805}"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CF74ADD-50E3-49B8-8CAA-33E44CE16D98}"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B200CF2-7398-4889-B02E-92C3D141159E}"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AB2DAC2-4E10-4D35-91D2-B69F7660C846}"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7F967BE-CC2F-4D4D-A56E-89D24EE282BD}"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E49C83C-DDFF-488E-A234-C60D5B225DD0}"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4E0B1A2-4715-4E27-A6A5-CB92730955A0}"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2F233FF-9DC4-4E87-997C-A70D5F5E8BA1}"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615410F-32F9-4E4A-9341-0FD66D86A443}"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6EC5AF7-613E-487C-9593-494344AECE30}"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10DD20-A657-4A67-8A5C-FC66011E8603}"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CE1FC11-765C-4ED6-8245-954251673715}" type="slidenum">
              <a:rPr lang="it-IT"/>
              <a:pPr>
                <a:defRPr/>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81B0EFC-17A2-46A7-BC98-18B4C1D7F458}"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C28BF3-C7CF-4424-9520-36FDB90E79C1}"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30D9DBA-3398-4355-BC21-95C0CC431C5B}"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D6DF49-8CAA-48B2-B593-485C4C953F34}"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AA115B9-0310-4D10-9E0D-FD447A96A222}" type="datetimeFigureOut">
              <a:rPr lang="it-IT"/>
              <a:pPr>
                <a:defRPr/>
              </a:pPr>
              <a:t>07/10/2019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9FAC7A4-4D1B-4DC4-89A0-96436FD9F0B3}"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3609C29-AF3B-414E-BF0D-EEDFFBDFA981}" type="datetimeFigureOut">
              <a:rPr lang="it-IT"/>
              <a:pPr>
                <a:defRPr/>
              </a:pPr>
              <a:t>07/10/2019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5C10E4F-0A7E-47BE-9C71-80BCBA56073F}"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9947C6F-8259-48E9-88EF-B60394E6543B}" type="datetimeFigureOut">
              <a:rPr lang="it-IT"/>
              <a:pPr>
                <a:defRPr/>
              </a:pPr>
              <a:t>07/10/2019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8512364-C87C-4DB5-9610-B3CD055BC1CD}"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EF1E8CA-79B1-4790-A225-94CEA3BDDD09}"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1E31F9B-EFD6-4F65-B100-5F3C4828E1A7}"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AEEB48A-6126-48E0-B146-51940300ED61}"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628127D-95FD-47F4-8584-3BBC1ECB7829}"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82BCDA4-0383-4093-9D0E-25D4378FEC10}"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470560C-A35C-43D9-A988-22B99B407113}"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1417BDE-4FCB-4290-BC85-B569427E8691}" type="datetimeFigureOut">
              <a:rPr lang="it-IT"/>
              <a:pPr>
                <a:defRPr/>
              </a:pPr>
              <a:t>07/10/2019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40F4AF2-B374-4564-B4FC-BD66D83934CD}"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149823F4-0176-4B9A-BF59-7AF058DA2CF2}" type="datetimeFigureOut">
              <a:rPr lang="it-IT"/>
              <a:pPr>
                <a:defRPr/>
              </a:pPr>
              <a:t>07/10/2019</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3A9DFD7D-5582-4901-BE95-18B5A82E5DDA}"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3F981B7-F5DD-4D31-AFEF-3F2A18FC27E2}" type="datetimeFigureOut">
              <a:rPr lang="it-IT"/>
              <a:pPr>
                <a:defRPr/>
              </a:pPr>
              <a:t>07/10/2019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D66D0D4-5451-44D0-AEA9-A6CFA15FC56F}" type="slidenum">
              <a:rPr lang="it-IT"/>
              <a:pPr>
                <a:defRPr/>
              </a:pPr>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EFF88449-AB70-4EEF-94B8-B990F9BA4FC3}" type="datetimeFigureOut">
              <a:rPr lang="it-IT"/>
              <a:pPr>
                <a:defRPr/>
              </a:pPr>
              <a:t>07/10/2019</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EDDCB772-8365-4840-9560-40D29D0C3157}"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028"/>
          <p:cNvSpPr>
            <a:spLocks noGrp="1" noChangeArrowheads="1"/>
          </p:cNvSpPr>
          <p:nvPr>
            <p:ph type="dt" sz="half" idx="10"/>
          </p:nvPr>
        </p:nvSpPr>
        <p:spPr>
          <a:ln/>
        </p:spPr>
        <p:txBody>
          <a:bodyPr/>
          <a:lstStyle>
            <a:lvl1pPr>
              <a:defRPr/>
            </a:lvl1pPr>
          </a:lstStyle>
          <a:p>
            <a:pPr>
              <a:defRPr/>
            </a:pPr>
            <a:fld id="{4FAE08CE-6A34-460B-8D28-27E8D2DB86AF}" type="datetimeFigureOut">
              <a:rPr lang="it-IT"/>
              <a:pPr>
                <a:defRPr/>
              </a:pPr>
              <a:t>07/10/2019</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80AF51AD-6524-4932-810D-9331B1C1E96A}"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028"/>
          <p:cNvSpPr>
            <a:spLocks noGrp="1" noChangeArrowheads="1"/>
          </p:cNvSpPr>
          <p:nvPr>
            <p:ph type="dt" sz="half" idx="10"/>
          </p:nvPr>
        </p:nvSpPr>
        <p:spPr>
          <a:ln/>
        </p:spPr>
        <p:txBody>
          <a:bodyPr/>
          <a:lstStyle>
            <a:lvl1pPr>
              <a:defRPr/>
            </a:lvl1pPr>
          </a:lstStyle>
          <a:p>
            <a:pPr>
              <a:defRPr/>
            </a:pPr>
            <a:fld id="{65401D10-BDA3-44C4-9BB3-83C456C61343}" type="datetimeFigureOut">
              <a:rPr lang="it-IT"/>
              <a:pPr>
                <a:defRPr/>
              </a:pPr>
              <a:t>07/10/2019</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74628017-48E3-4268-B71A-B0364CA4B274}"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028"/>
          <p:cNvSpPr>
            <a:spLocks noGrp="1" noChangeArrowheads="1"/>
          </p:cNvSpPr>
          <p:nvPr>
            <p:ph type="dt" sz="half" idx="10"/>
          </p:nvPr>
        </p:nvSpPr>
        <p:spPr>
          <a:ln/>
        </p:spPr>
        <p:txBody>
          <a:bodyPr/>
          <a:lstStyle>
            <a:lvl1pPr>
              <a:defRPr/>
            </a:lvl1pPr>
          </a:lstStyle>
          <a:p>
            <a:pPr>
              <a:defRPr/>
            </a:pPr>
            <a:fld id="{554FAC19-DBE1-4254-AE08-B49B8B920A7B}" type="datetimeFigureOut">
              <a:rPr lang="it-IT"/>
              <a:pPr>
                <a:defRPr/>
              </a:pPr>
              <a:t>07/10/2019</a:t>
            </a:fld>
            <a:endParaRPr lang="it-IT"/>
          </a:p>
        </p:txBody>
      </p:sp>
      <p:sp>
        <p:nvSpPr>
          <p:cNvPr id="8" name="Rectangle 1029"/>
          <p:cNvSpPr>
            <a:spLocks noGrp="1" noChangeArrowheads="1"/>
          </p:cNvSpPr>
          <p:nvPr>
            <p:ph type="ftr" sz="quarter" idx="11"/>
          </p:nvPr>
        </p:nvSpPr>
        <p:spPr>
          <a:ln/>
        </p:spPr>
        <p:txBody>
          <a:bodyPr/>
          <a:lstStyle>
            <a:lvl1pPr>
              <a:defRPr/>
            </a:lvl1pPr>
          </a:lstStyle>
          <a:p>
            <a:pPr>
              <a:defRPr/>
            </a:pPr>
            <a:endParaRPr lang="it-IT"/>
          </a:p>
        </p:txBody>
      </p:sp>
      <p:sp>
        <p:nvSpPr>
          <p:cNvPr id="9" name="Rectangle 1030"/>
          <p:cNvSpPr>
            <a:spLocks noGrp="1" noChangeArrowheads="1"/>
          </p:cNvSpPr>
          <p:nvPr>
            <p:ph type="sldNum" sz="quarter" idx="12"/>
          </p:nvPr>
        </p:nvSpPr>
        <p:spPr>
          <a:ln/>
        </p:spPr>
        <p:txBody>
          <a:bodyPr/>
          <a:lstStyle>
            <a:lvl1pPr>
              <a:defRPr/>
            </a:lvl1pPr>
          </a:lstStyle>
          <a:p>
            <a:pPr>
              <a:defRPr/>
            </a:pPr>
            <a:fld id="{C0C7A7C6-E7C0-4496-A931-38B944233A0C}"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028"/>
          <p:cNvSpPr>
            <a:spLocks noGrp="1" noChangeArrowheads="1"/>
          </p:cNvSpPr>
          <p:nvPr>
            <p:ph type="dt" sz="half" idx="10"/>
          </p:nvPr>
        </p:nvSpPr>
        <p:spPr>
          <a:ln/>
        </p:spPr>
        <p:txBody>
          <a:bodyPr/>
          <a:lstStyle>
            <a:lvl1pPr>
              <a:defRPr/>
            </a:lvl1pPr>
          </a:lstStyle>
          <a:p>
            <a:pPr>
              <a:defRPr/>
            </a:pPr>
            <a:fld id="{A25A42AB-39EF-4F8A-8A00-CAD661D5A1CE}" type="datetimeFigureOut">
              <a:rPr lang="it-IT"/>
              <a:pPr>
                <a:defRPr/>
              </a:pPr>
              <a:t>07/10/2019</a:t>
            </a:fld>
            <a:endParaRPr lang="it-IT"/>
          </a:p>
        </p:txBody>
      </p:sp>
      <p:sp>
        <p:nvSpPr>
          <p:cNvPr id="4" name="Rectangle 1029"/>
          <p:cNvSpPr>
            <a:spLocks noGrp="1" noChangeArrowheads="1"/>
          </p:cNvSpPr>
          <p:nvPr>
            <p:ph type="ftr" sz="quarter" idx="11"/>
          </p:nvPr>
        </p:nvSpPr>
        <p:spPr>
          <a:ln/>
        </p:spPr>
        <p:txBody>
          <a:bodyPr/>
          <a:lstStyle>
            <a:lvl1pPr>
              <a:defRPr/>
            </a:lvl1pPr>
          </a:lstStyle>
          <a:p>
            <a:pPr>
              <a:defRPr/>
            </a:pPr>
            <a:endParaRPr lang="it-IT"/>
          </a:p>
        </p:txBody>
      </p:sp>
      <p:sp>
        <p:nvSpPr>
          <p:cNvPr id="5" name="Rectangle 1030"/>
          <p:cNvSpPr>
            <a:spLocks noGrp="1" noChangeArrowheads="1"/>
          </p:cNvSpPr>
          <p:nvPr>
            <p:ph type="sldNum" sz="quarter" idx="12"/>
          </p:nvPr>
        </p:nvSpPr>
        <p:spPr>
          <a:ln/>
        </p:spPr>
        <p:txBody>
          <a:bodyPr/>
          <a:lstStyle>
            <a:lvl1pPr>
              <a:defRPr/>
            </a:lvl1pPr>
          </a:lstStyle>
          <a:p>
            <a:pPr>
              <a:defRPr/>
            </a:pPr>
            <a:fld id="{08ACF947-0F99-44C1-81E3-BB14E54C7A8C}"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3A8AD137-376F-4BEF-9F4E-37E66210BED5}" type="datetimeFigureOut">
              <a:rPr lang="it-IT"/>
              <a:pPr>
                <a:defRPr/>
              </a:pPr>
              <a:t>07/10/2019</a:t>
            </a:fld>
            <a:endParaRPr lang="it-IT"/>
          </a:p>
        </p:txBody>
      </p:sp>
      <p:sp>
        <p:nvSpPr>
          <p:cNvPr id="3" name="Rectangle 1029"/>
          <p:cNvSpPr>
            <a:spLocks noGrp="1" noChangeArrowheads="1"/>
          </p:cNvSpPr>
          <p:nvPr>
            <p:ph type="ftr" sz="quarter" idx="11"/>
          </p:nvPr>
        </p:nvSpPr>
        <p:spPr>
          <a:ln/>
        </p:spPr>
        <p:txBody>
          <a:bodyPr/>
          <a:lstStyle>
            <a:lvl1pPr>
              <a:defRPr/>
            </a:lvl1pPr>
          </a:lstStyle>
          <a:p>
            <a:pPr>
              <a:defRPr/>
            </a:pPr>
            <a:endParaRPr lang="it-IT"/>
          </a:p>
        </p:txBody>
      </p:sp>
      <p:sp>
        <p:nvSpPr>
          <p:cNvPr id="4" name="Rectangle 1030"/>
          <p:cNvSpPr>
            <a:spLocks noGrp="1" noChangeArrowheads="1"/>
          </p:cNvSpPr>
          <p:nvPr>
            <p:ph type="sldNum" sz="quarter" idx="12"/>
          </p:nvPr>
        </p:nvSpPr>
        <p:spPr>
          <a:ln/>
        </p:spPr>
        <p:txBody>
          <a:bodyPr/>
          <a:lstStyle>
            <a:lvl1pPr>
              <a:defRPr/>
            </a:lvl1pPr>
          </a:lstStyle>
          <a:p>
            <a:pPr>
              <a:defRPr/>
            </a:pPr>
            <a:fld id="{13ECC9A3-FF08-4949-972E-B634BB8BFBAF}"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7C06CC36-AE8E-424C-9238-D86AC9E8D27E}" type="datetimeFigureOut">
              <a:rPr lang="it-IT"/>
              <a:pPr>
                <a:defRPr/>
              </a:pPr>
              <a:t>07/10/2019</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15ECCFF2-3E68-4E9B-AEF6-15BA34D5349A}"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A89CD15B-64BB-451F-9E8B-ABCDBECEB947}" type="datetimeFigureOut">
              <a:rPr lang="it-IT"/>
              <a:pPr>
                <a:defRPr/>
              </a:pPr>
              <a:t>07/10/2019</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5271D85D-9393-4C21-AE81-354C221A7D6D}"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F9683D46-B63B-48F5-9A70-C61E5B893A6D}" type="datetimeFigureOut">
              <a:rPr lang="it-IT"/>
              <a:pPr>
                <a:defRPr/>
              </a:pPr>
              <a:t>07/10/2019</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28FD96CE-802D-49F4-9F37-F1B6C50CA5DD}"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2AFE3939-4F5C-4BE6-B491-4566CE7C5671}" type="datetimeFigureOut">
              <a:rPr lang="it-IT"/>
              <a:pPr>
                <a:defRPr/>
              </a:pPr>
              <a:t>07/10/2019</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F4034EDD-5388-4EF7-9FB8-BE233B533340}"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32CA5E9-3D47-4C72-AC57-93AFEBD6CEC7}" type="datetimeFigureOut">
              <a:rPr lang="it-IT"/>
              <a:pPr>
                <a:defRPr/>
              </a:pPr>
              <a:t>07/10/2019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8DF53B1-96CF-4414-878E-786BCACE684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75" r:id="rId1"/>
    <p:sldLayoutId id="2147483874" r:id="rId2"/>
    <p:sldLayoutId id="2147483873" r:id="rId3"/>
    <p:sldLayoutId id="2147483872" r:id="rId4"/>
    <p:sldLayoutId id="2147483871" r:id="rId5"/>
    <p:sldLayoutId id="2147483870" r:id="rId6"/>
    <p:sldLayoutId id="2147483869" r:id="rId7"/>
    <p:sldLayoutId id="2147483868" r:id="rId8"/>
    <p:sldLayoutId id="2147483867" r:id="rId9"/>
    <p:sldLayoutId id="2147483866" r:id="rId10"/>
    <p:sldLayoutId id="21474838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23D73CE-AEB0-49A0-AA83-20B471DDF9BD}"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B122E0C1-9610-4296-9F57-74E7774B4D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20706386"/>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8A8443B5-20AB-4F5F-8098-C7F2AA8ACE31}"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B7E18762-1EBE-4076-8E71-0319C7E9E9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47711212"/>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0" hangingPunct="0">
              <a:defRPr/>
            </a:pPr>
            <a:fld id="{12780355-4267-4EE3-BEF0-D8F272DA5DAE}" type="datetimeFigureOut">
              <a:rPr lang="it-IT">
                <a:solidFill>
                  <a:prstClr val="black">
                    <a:tint val="75000"/>
                  </a:prstClr>
                </a:solidFill>
                <a:cs typeface="Arial" charset="0"/>
              </a:rPr>
              <a:pPr eaLnBrk="0" hangingPunct="0">
                <a:defRPr/>
              </a:pPr>
              <a:t>07/10/2019</a:t>
            </a:fld>
            <a:endParaRPr lang="it-IT">
              <a:solidFill>
                <a:prstClr val="black">
                  <a:tint val="75000"/>
                </a:prstClr>
              </a:solidFill>
              <a:cs typeface="Arial"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0" hangingPunct="0">
              <a:defRPr/>
            </a:pPr>
            <a:fld id="{EC72967E-8A7D-4AE3-A12C-0471A6F1E5FC}" type="slidenum">
              <a:rPr lang="it-IT">
                <a:solidFill>
                  <a:prstClr val="black">
                    <a:tint val="75000"/>
                  </a:prstClr>
                </a:solidFill>
                <a:cs typeface="Arial" charset="0"/>
              </a:rPr>
              <a:pPr eaLnBrk="0" hangingPunct="0">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val="3790598425"/>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32CA5E9-3D47-4C72-AC57-93AFEBD6CEC7}"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8DF53B1-96CF-4414-878E-786BCACE684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47916765"/>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0052395-6863-4F91-8815-EDA68222161B}" type="datetimeFigureOut">
              <a:rPr lang="it-IT">
                <a:solidFill>
                  <a:prstClr val="black">
                    <a:tint val="75000"/>
                  </a:prstClr>
                </a:solidFill>
              </a:rPr>
              <a:pPr>
                <a:defRPr/>
              </a:pPr>
              <a:t>07/10/2019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6DC9505-D038-4FAB-AAA5-50EC933F46E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24612259"/>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525F2B71-15DB-4341-9489-F245EA4CC169}" type="datetimeFigureOut">
              <a:rPr lang="it-IT"/>
              <a:pPr>
                <a:defRPr/>
              </a:pPr>
              <a:t>07/10/2019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BAA0A706-1ED0-4A13-95D4-A311DA8FAB3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97" r:id="rId1"/>
    <p:sldLayoutId id="2147483896" r:id="rId2"/>
    <p:sldLayoutId id="2147483895" r:id="rId3"/>
    <p:sldLayoutId id="2147483894" r:id="rId4"/>
    <p:sldLayoutId id="2147483893" r:id="rId5"/>
    <p:sldLayoutId id="2147483892" r:id="rId6"/>
    <p:sldLayoutId id="2147483891" r:id="rId7"/>
    <p:sldLayoutId id="2147483890" r:id="rId8"/>
    <p:sldLayoutId id="2147483889" r:id="rId9"/>
    <p:sldLayoutId id="2147483888" r:id="rId10"/>
    <p:sldLayoutId id="21474838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3F3BEF1A-F9D5-49DF-A644-9267218B0C49}"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08" r:id="rId1"/>
    <p:sldLayoutId id="2147483907" r:id="rId2"/>
    <p:sldLayoutId id="2147483906" r:id="rId3"/>
    <p:sldLayoutId id="2147483905" r:id="rId4"/>
    <p:sldLayoutId id="2147483904" r:id="rId5"/>
    <p:sldLayoutId id="2147483903" r:id="rId6"/>
    <p:sldLayoutId id="2147483902" r:id="rId7"/>
    <p:sldLayoutId id="2147483901" r:id="rId8"/>
    <p:sldLayoutId id="2147483900" r:id="rId9"/>
    <p:sldLayoutId id="2147483899" r:id="rId10"/>
    <p:sldLayoutId id="214748389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531E116A-80C9-4696-B34E-5C93B0D31323}" type="datetimeFigureOut">
              <a:rPr lang="it-IT"/>
              <a:pPr>
                <a:defRPr/>
              </a:pPr>
              <a:t>07/10/2019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97BD169D-697D-4D9C-8B44-8BF35362A23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19" r:id="rId1"/>
    <p:sldLayoutId id="2147483918" r:id="rId2"/>
    <p:sldLayoutId id="2147483917" r:id="rId3"/>
    <p:sldLayoutId id="2147483916" r:id="rId4"/>
    <p:sldLayoutId id="2147483915" r:id="rId5"/>
    <p:sldLayoutId id="2147483914" r:id="rId6"/>
    <p:sldLayoutId id="2147483913" r:id="rId7"/>
    <p:sldLayoutId id="2147483912" r:id="rId8"/>
    <p:sldLayoutId id="2147483911" r:id="rId9"/>
    <p:sldLayoutId id="2147483910" r:id="rId10"/>
    <p:sldLayoutId id="21474839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F28E046A-4086-47E1-AF99-D85B813746BB}" type="datetimeFigureOut">
              <a:rPr lang="it-IT"/>
              <a:pPr>
                <a:defRPr/>
              </a:pPr>
              <a:t>07/10/2019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00B4C21B-267F-49B1-9AA7-C486A20D1CC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52" r:id="rId1"/>
    <p:sldLayoutId id="2147483951" r:id="rId2"/>
    <p:sldLayoutId id="2147483950" r:id="rId3"/>
    <p:sldLayoutId id="2147483949" r:id="rId4"/>
    <p:sldLayoutId id="2147483948" r:id="rId5"/>
    <p:sldLayoutId id="2147483947" r:id="rId6"/>
    <p:sldLayoutId id="2147483946" r:id="rId7"/>
    <p:sldLayoutId id="2147483945" r:id="rId8"/>
    <p:sldLayoutId id="2147483944" r:id="rId9"/>
    <p:sldLayoutId id="2147483943" r:id="rId10"/>
    <p:sldLayoutId id="21474839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94FAC538-7F9F-4DD0-BEF7-50CFFB31A3F3}" type="datetimeFigureOut">
              <a:rPr lang="it-IT"/>
              <a:pPr>
                <a:defRPr/>
              </a:pPr>
              <a:t>07/10/2019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0C706CFE-EBD4-44C1-9524-48E951AF3CC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9B23DCCD-E158-4C80-B476-377A59326CB3}" type="datetimeFigureOut">
              <a:rPr lang="it-IT"/>
              <a:pPr>
                <a:defRPr/>
              </a:pPr>
              <a:t>07/10/2019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62AE4191-BA98-4CD2-97CA-48800599FEB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4531043E-1E1A-4016-A47A-820F821E94FE}" type="datetimeFigureOut">
              <a:rPr lang="it-IT"/>
              <a:pPr>
                <a:defRPr/>
              </a:pPr>
              <a:t>07/10/2019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3FE5B8BE-FBA9-42F9-9577-09F20FED5B2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Rectangle 1027"/>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427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fld id="{D113642D-F8D7-4C01-A2EC-CF4D2C83A8CB}" type="datetimeFigureOut">
              <a:rPr lang="it-IT"/>
              <a:pPr>
                <a:defRPr/>
              </a:pPr>
              <a:t>07/10/2019</a:t>
            </a:fld>
            <a:endParaRPr lang="it-IT"/>
          </a:p>
        </p:txBody>
      </p:sp>
      <p:sp>
        <p:nvSpPr>
          <p:cNvPr id="5427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it-IT"/>
          </a:p>
        </p:txBody>
      </p:sp>
      <p:sp>
        <p:nvSpPr>
          <p:cNvPr id="5427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82D4BE36-37C9-46CD-9E60-D71F0182261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8.xml"/></Relationships>
</file>

<file path=ppt/slides/_rels/slide10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8.xml"/></Relationships>
</file>

<file path=ppt/slides/_rels/slide10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5.jpeg"/><Relationship Id="rId1" Type="http://schemas.openxmlformats.org/officeDocument/2006/relationships/slideLayout" Target="../slideLayouts/slideLayout128.xml"/></Relationships>
</file>

<file path=ppt/slides/_rels/slide10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8.png"/><Relationship Id="rId1" Type="http://schemas.openxmlformats.org/officeDocument/2006/relationships/slideLayout" Target="../slideLayouts/slideLayout106.xml"/></Relationships>
</file>

<file path=ppt/slides/_rels/slide1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9.png"/><Relationship Id="rId1" Type="http://schemas.openxmlformats.org/officeDocument/2006/relationships/slideLayout" Target="../slideLayouts/slideLayout106.xml"/></Relationships>
</file>

<file path=ppt/slides/_rels/slide1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0.png"/><Relationship Id="rId1" Type="http://schemas.openxmlformats.org/officeDocument/2006/relationships/slideLayout" Target="../slideLayouts/slideLayout10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9.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7.xml"/></Relationships>
</file>

<file path=ppt/slides/_rels/slide14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6.xml"/></Relationships>
</file>

<file path=ppt/slides/_rels/slide1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51.xml"/></Relationships>
</file>

<file path=ppt/slides/_rels/slide14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1.xml"/></Relationships>
</file>

<file path=ppt/slides/_rels/slide1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1.xml"/></Relationships>
</file>

<file path=ppt/slides/_rels/slide14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1.xml"/></Relationships>
</file>

<file path=ppt/slides/_rels/slide14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1.xml"/></Relationships>
</file>

<file path=ppt/slides/_rels/slide14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1.xml"/></Relationships>
</file>

<file path=ppt/slides/_rels/slide14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1.xml"/></Relationships>
</file>

<file path=ppt/slides/_rels/slide14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1.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1.xml"/></Relationships>
</file>

<file path=ppt/slides/_rels/slide1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1.xml"/></Relationships>
</file>

<file path=ppt/slides/_rels/slide1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1.xml"/></Relationships>
</file>

<file path=ppt/slides/_rels/slide15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1.xml"/></Relationships>
</file>

<file path=ppt/slides/_rels/slide1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1.xml"/></Relationships>
</file>

<file path=ppt/slides/_rels/slide15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1.xml"/></Relationships>
</file>

<file path=ppt/slides/_rels/slide15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1.xml"/></Relationships>
</file>

<file path=ppt/slides/_rels/slide15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1.xml"/></Relationships>
</file>

<file path=ppt/slides/_rels/slide1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1.xml"/></Relationships>
</file>

<file path=ppt/slides/_rels/slide16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1.xml"/></Relationships>
</file>

<file path=ppt/slides/_rels/slide16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1.xml"/></Relationships>
</file>

<file path=ppt/slides/_rels/slide16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1.xml"/></Relationships>
</file>

<file path=ppt/slides/_rels/slide16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1.xml"/></Relationships>
</file>

<file path=ppt/slides/_rels/slide16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1.xml"/></Relationships>
</file>

<file path=ppt/slides/_rels/slide16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1.xml"/></Relationships>
</file>

<file path=ppt/slides/_rels/slide167.xml.rels><?xml version="1.0" encoding="UTF-8" standalone="yes"?>
<Relationships xmlns="http://schemas.openxmlformats.org/package/2006/relationships"><Relationship Id="rId3" Type="http://schemas.openxmlformats.org/officeDocument/2006/relationships/slide" Target="slide163.xml"/><Relationship Id="rId2" Type="http://schemas.openxmlformats.org/officeDocument/2006/relationships/image" Target="../media/image103.jpeg"/><Relationship Id="rId1" Type="http://schemas.openxmlformats.org/officeDocument/2006/relationships/slideLayout" Target="../slideLayouts/slideLayout51.xml"/><Relationship Id="rId4" Type="http://schemas.openxmlformats.org/officeDocument/2006/relationships/slide" Target="slide14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95.xml"/></Relationships>
</file>

<file path=ppt/slides/_rels/slide17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95.xml"/></Relationships>
</file>

<file path=ppt/slides/_rels/slide17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95.xml"/></Relationships>
</file>

<file path=ppt/slides/_rels/slide17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5.xml"/></Relationships>
</file>

<file path=ppt/slides/_rels/slide17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9.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google.it/url?sa=i&amp;rct=j&amp;q=&amp;esrc=s&amp;source=images&amp;cd=&amp;cad=rja&amp;uact=8&amp;ved=2ahUKEwizisD89fXdAhXF-aQKHSuACSEQjRx6BAgBEAU&amp;url=http://www.nondisolopane.it/tag/gesu-e-i-bambini/&amp;psig=AOvVaw1EaWnPesPTFKPgWTh0Ohui&amp;ust=1539056363836615" TargetMode="External"/><Relationship Id="rId1" Type="http://schemas.openxmlformats.org/officeDocument/2006/relationships/slideLayout" Target="../slideLayouts/slideLayout13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9.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9.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google.it/url?sa=i&amp;rct=j&amp;q=&amp;esrc=s&amp;source=images&amp;cd=&amp;cad=rja&amp;uact=8&amp;ved=2ahUKEwjLkc7Q9vXdAhUBNOwKHSVOBEAQjRx6BAgBEAU&amp;url=https://www.pinterest.com/pin/354447433155015769/&amp;psig=AOvVaw1EaWnPesPTFKPgWTh0Ohui&amp;ust=1539056363836615" TargetMode="External"/><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9.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0.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0.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0.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0.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0.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0.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0.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google.it/url?sa=i&amp;rct=j&amp;q=&amp;esrc=s&amp;source=images&amp;cd=&amp;cad=rja&amp;uact=8&amp;ved=2ahUKEwiG58ab9_XdAhWSzaQKHVQpDt4QjRx6BAgBEAU&amp;url=http://www.paoline.it/news/novita-riviste-e-sussidi/301-fate-questo-in-memoria-di-me.html&amp;psig=AOvVaw1EaWnPesPTFKPgWTh0Ohui&amp;ust=1539056363836615" TargetMode="External"/><Relationship Id="rId1" Type="http://schemas.openxmlformats.org/officeDocument/2006/relationships/slideLayout" Target="../slideLayouts/slideLayout139.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9.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9.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139.xml"/><Relationship Id="rId6" Type="http://schemas.microsoft.com/office/2007/relationships/hdphoto" Target="../media/hdphoto3.wdp"/><Relationship Id="rId5" Type="http://schemas.openxmlformats.org/officeDocument/2006/relationships/image" Target="../media/image45.png"/><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9.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9.xml"/></Relationships>
</file>

<file path=ppt/slides/_rels/slide6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39.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9.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google.it/url?sa=i&amp;rct=j&amp;q=&amp;esrc=s&amp;source=images&amp;cd=&amp;cad=rja&amp;uact=8&amp;ved=2ahUKEwi-h9XT9_XdAhWC2qQKHVt_D8AQjRx6BAgBEAU&amp;url=https://mormoni.com/gesu-cristo/grazia-di-cristo-superare-la-debolezza/&amp;psig=AOvVaw1EaWnPesPTFKPgWTh0Ohui&amp;ust=1539056363836615" TargetMode="External"/><Relationship Id="rId1" Type="http://schemas.openxmlformats.org/officeDocument/2006/relationships/slideLayout" Target="../slideLayouts/slideLayout139.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9.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9.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9.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9.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google.it/url?sa=i&amp;rct=j&amp;q=&amp;esrc=s&amp;source=images&amp;cd=&amp;cad=rja&amp;uact=8&amp;ved=2ahUKEwj4nbX49_XdAhUsPewKHYbXA7oQjRx6BAgBEAU&amp;url=https://www.papaboys.org/preghiera-per-chiedere-a-gesu-di-tornare-bambini/&amp;psig=AOvVaw1EaWnPesPTFKPgWTh0Ohui&amp;ust=1539056363836615" TargetMode="External"/><Relationship Id="rId1" Type="http://schemas.openxmlformats.org/officeDocument/2006/relationships/slideLayout" Target="../slideLayouts/slideLayout139.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9.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9.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google.it/url?sa=i&amp;rct=j&amp;q=&amp;esrc=s&amp;source=images&amp;cd=&amp;cad=rja&amp;uact=8&amp;ved=2ahUKEwjSiefC-PXdAhUIy6QKHZ61BBcQjRx6BAgBEAU&amp;url=http://www.madonnadellegraziepiovedisacco.it/confermazione-ragazzi/&amp;psig=AOvVaw1J3p25DFRrGrT2yQXVW-q-&amp;ust=1539056987847384" TargetMode="External"/><Relationship Id="rId1" Type="http://schemas.openxmlformats.org/officeDocument/2006/relationships/slideLayout" Target="../slideLayouts/slideLayout139.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9.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4.xml"/></Relationships>
</file>

<file path=ppt/slides/_rels/slide8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4.xml"/></Relationships>
</file>

<file path=ppt/slides/_rels/slide8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4.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84.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4.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4.xml"/></Relationships>
</file>

<file path=ppt/slides/_rels/slide9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4.xml"/></Relationships>
</file>

<file path=ppt/slides/_rels/slide9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4.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4.xml"/></Relationships>
</file>

<file path=ppt/slides/_rels/slide9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4.xml"/></Relationships>
</file>

<file path=ppt/slides/_rels/slide9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1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603875" cy="6858000"/>
          </a:xfrm>
          <a:prstGeom prst="rect">
            <a:avLst/>
          </a:prstGeom>
          <a:noFill/>
          <a:ln w="9525">
            <a:noFill/>
            <a:miter lim="800000"/>
            <a:headEnd/>
            <a:tailEnd/>
          </a:ln>
        </p:spPr>
      </p:pic>
      <p:sp>
        <p:nvSpPr>
          <p:cNvPr id="3" name="CasellaDiTesto 2"/>
          <p:cNvSpPr txBox="1"/>
          <p:nvPr/>
        </p:nvSpPr>
        <p:spPr>
          <a:xfrm>
            <a:off x="5072063" y="4214813"/>
            <a:ext cx="3929062" cy="2308225"/>
          </a:xfrm>
          <a:prstGeom prst="rect">
            <a:avLst/>
          </a:prstGeom>
          <a:noFill/>
        </p:spPr>
        <p:txBody>
          <a:bodyPr>
            <a:spAutoFit/>
          </a:bodyPr>
          <a:lstStyle/>
          <a:p>
            <a:pPr algn="ctr" fontAlgn="auto">
              <a:spcBef>
                <a:spcPts val="0"/>
              </a:spcBef>
              <a:spcAft>
                <a:spcPts val="0"/>
              </a:spcAft>
              <a:defRPr/>
            </a:pPr>
            <a:r>
              <a:rPr lang="it-IT" sz="4800" b="1" kern="0" dirty="0">
                <a:solidFill>
                  <a:srgbClr val="FF0000"/>
                </a:solidFill>
                <a:effectLst>
                  <a:outerShdw blurRad="38100" dist="38100" dir="2700000" algn="tl">
                    <a:srgbClr val="000000">
                      <a:alpha val="43137"/>
                    </a:srgbClr>
                  </a:outerShdw>
                </a:effectLst>
                <a:latin typeface="Comic Sans MS"/>
                <a:cs typeface="+mn-cs"/>
              </a:rPr>
              <a:t>Inizio dell'Anno</a:t>
            </a:r>
            <a:endParaRPr lang="it-IT" sz="4800" b="1" kern="0" dirty="0">
              <a:solidFill>
                <a:srgbClr val="FF0000"/>
              </a:solidFill>
              <a:effectLst>
                <a:outerShdw blurRad="38100" dist="38100" dir="2700000" algn="tl">
                  <a:srgbClr val="000000">
                    <a:alpha val="43137"/>
                  </a:srgbClr>
                </a:outerShdw>
              </a:effectLst>
              <a:latin typeface="Chorus Line Shadow SSi"/>
              <a:cs typeface="+mn-cs"/>
            </a:endParaRPr>
          </a:p>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Comic Sans MS"/>
                <a:ea typeface="Times New Roman"/>
                <a:cs typeface="Times New Roman"/>
              </a:rPr>
              <a:t>Catechistico</a:t>
            </a:r>
            <a:endParaRPr lang="it-IT" sz="4800" b="1" dirty="0">
              <a:solidFill>
                <a:srgbClr val="FF0000"/>
              </a:solidFill>
              <a:effectLst>
                <a:outerShdw blurRad="38100" dist="38100" dir="2700000" algn="tl">
                  <a:srgbClr val="000000">
                    <a:alpha val="43137"/>
                  </a:srgbClr>
                </a:outerShdw>
              </a:effectLst>
              <a:latin typeface="+mn-lt"/>
              <a:cs typeface="+mn-cs"/>
            </a:endParaRPr>
          </a:p>
        </p:txBody>
      </p:sp>
      <p:sp>
        <p:nvSpPr>
          <p:cNvPr id="4" name="CasellaDiTesto 3"/>
          <p:cNvSpPr txBox="1"/>
          <p:nvPr/>
        </p:nvSpPr>
        <p:spPr>
          <a:xfrm>
            <a:off x="5286375" y="2286000"/>
            <a:ext cx="3500438" cy="1555750"/>
          </a:xfrm>
          <a:prstGeom prst="rect">
            <a:avLst/>
          </a:prstGeom>
          <a:noFill/>
        </p:spPr>
        <p:txBody>
          <a:bodyPr>
            <a:spAutoFit/>
          </a:bodyPr>
          <a:lstStyle/>
          <a:p>
            <a:pPr algn="ctr"/>
            <a:r>
              <a:rPr lang="it-IT" sz="4800" b="1" dirty="0" smtClean="0">
                <a:solidFill>
                  <a:srgbClr val="20C9F8"/>
                </a:solidFill>
                <a:effectLst>
                  <a:outerShdw blurRad="38100" dist="38100" dir="2700000" algn="tl">
                    <a:srgbClr val="C0C0C0"/>
                  </a:outerShdw>
                </a:effectLst>
                <a:latin typeface="Comic Sans MS" pitchFamily="66" charset="0"/>
              </a:rPr>
              <a:t>10 </a:t>
            </a:r>
            <a:r>
              <a:rPr lang="it-IT" sz="4800" b="1" dirty="0">
                <a:solidFill>
                  <a:srgbClr val="20C9F8"/>
                </a:solidFill>
                <a:effectLst>
                  <a:outerShdw blurRad="38100" dist="38100" dir="2700000" algn="tl">
                    <a:srgbClr val="C0C0C0"/>
                  </a:outerShdw>
                </a:effectLst>
                <a:latin typeface="Comic Sans MS" pitchFamily="66" charset="0"/>
              </a:rPr>
              <a:t>ottobre </a:t>
            </a:r>
            <a:r>
              <a:rPr lang="it-IT" sz="4800" b="1" dirty="0" smtClean="0">
                <a:solidFill>
                  <a:srgbClr val="20C9F8"/>
                </a:solidFill>
                <a:effectLst>
                  <a:outerShdw blurRad="38100" dist="38100" dir="2700000" algn="tl">
                    <a:srgbClr val="C0C0C0"/>
                  </a:outerShdw>
                </a:effectLst>
                <a:latin typeface="Comic Sans MS" pitchFamily="66" charset="0"/>
              </a:rPr>
              <a:t>2019</a:t>
            </a:r>
            <a:endParaRPr lang="it-IT" sz="4800" b="1" dirty="0">
              <a:solidFill>
                <a:srgbClr val="20C9F8"/>
              </a:solidFill>
              <a:effectLst>
                <a:outerShdw blurRad="38100" dist="38100" dir="2700000" algn="tl">
                  <a:srgbClr val="C0C0C0"/>
                </a:outerShdw>
              </a:effectLst>
              <a:latin typeface="Comic Sans MS" pitchFamily="66" charset="0"/>
            </a:endParaRPr>
          </a:p>
        </p:txBody>
      </p:sp>
      <p:sp>
        <p:nvSpPr>
          <p:cNvPr id="1027" name="Rectangle 3"/>
          <p:cNvSpPr>
            <a:spLocks noChangeArrowheads="1"/>
          </p:cNvSpPr>
          <p:nvPr/>
        </p:nvSpPr>
        <p:spPr bwMode="auto">
          <a:xfrm>
            <a:off x="5143500" y="0"/>
            <a:ext cx="3857625" cy="2062163"/>
          </a:xfrm>
          <a:prstGeom prst="rect">
            <a:avLst/>
          </a:prstGeom>
          <a:noFill/>
          <a:ln w="9525">
            <a:noFill/>
            <a:miter lim="800000"/>
            <a:headEnd/>
            <a:tailEnd/>
          </a:ln>
          <a:effectLst/>
        </p:spPr>
        <p:txBody>
          <a:bodyPr anchor="ctr">
            <a:spAutoFit/>
          </a:bodyPr>
          <a:lstStyle/>
          <a:p>
            <a:pPr algn="ctr">
              <a:defRPr/>
            </a:pPr>
            <a:r>
              <a:rPr lang="it-IT" sz="3200" dirty="0">
                <a:solidFill>
                  <a:srgbClr val="C00000"/>
                </a:solidFill>
                <a:effectLst>
                  <a:outerShdw blurRad="38100" dist="38100" dir="2700000" algn="tl">
                    <a:srgbClr val="000000">
                      <a:alpha val="43137"/>
                    </a:srgbClr>
                  </a:outerShdw>
                </a:effectLst>
                <a:latin typeface="Castellar" pitchFamily="18" charset="0"/>
                <a:ea typeface="Times New Roman" pitchFamily="18" charset="0"/>
                <a:cs typeface="Times New Roman" pitchFamily="18" charset="0"/>
              </a:rPr>
              <a:t>Parrocchia della CATTEDRALE </a:t>
            </a:r>
          </a:p>
          <a:p>
            <a:pPr algn="ctr">
              <a:defRPr/>
            </a:pPr>
            <a:r>
              <a:rPr lang="it-IT" sz="3200" dirty="0">
                <a:solidFill>
                  <a:srgbClr val="C00000"/>
                </a:solidFill>
                <a:effectLst>
                  <a:outerShdw blurRad="38100" dist="38100" dir="2700000" algn="tl">
                    <a:srgbClr val="000000">
                      <a:alpha val="43137"/>
                    </a:srgbClr>
                  </a:outerShdw>
                </a:effectLst>
                <a:latin typeface="Castellar" pitchFamily="18" charset="0"/>
                <a:ea typeface="Times New Roman" pitchFamily="18" charset="0"/>
                <a:cs typeface="Times New Roman" pitchFamily="18" charset="0"/>
              </a:rPr>
              <a:t>di Pescia</a:t>
            </a:r>
            <a:endParaRPr lang="it-IT" sz="3200" dirty="0">
              <a:solidFill>
                <a:srgbClr val="C00000"/>
              </a:solidFill>
              <a:effectLst>
                <a:outerShdw blurRad="38100" dist="38100" dir="2700000" algn="tl">
                  <a:srgbClr val="000000">
                    <a:alpha val="43137"/>
                  </a:srgbClr>
                </a:outerShdw>
              </a:effectLst>
              <a:latin typeface="Castellar" pitchFamily="18" charset="0"/>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
        <p:nvSpPr>
          <p:cNvPr id="2" name="Rettangolo 1"/>
          <p:cNvSpPr/>
          <p:nvPr/>
        </p:nvSpPr>
        <p:spPr>
          <a:xfrm>
            <a:off x="142875" y="0"/>
            <a:ext cx="8786813" cy="1323975"/>
          </a:xfrm>
          <a:prstGeom prst="rect">
            <a:avLst/>
          </a:prstGeom>
        </p:spPr>
        <p:txBody>
          <a:bodyPr>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E per la Chiesa che tutti ci unisce: </a:t>
            </a:r>
          </a:p>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a:t>
            </a:r>
            <a:endParaRPr lang="it-IT" sz="4000" dirty="0">
              <a:solidFill>
                <a:srgbClr val="C0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142844" y="0"/>
            <a:ext cx="8786874"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O Dio, nostro Padre, tu ci dai la gioia di riunirci nella tua Chiesa per dirti il nostro grazie con Cristo Gesù nostro Salvatore. Tu ci hai tanto amato, che hai creato per noi il mondo intero, immenso e meraviglioso.</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1" i="0" u="none" strike="noStrike" cap="none" normalizeH="0" baseline="0" dirty="0" smtClean="0">
                <a:ln>
                  <a:noFill/>
                </a:ln>
                <a:solidFill>
                  <a:srgbClr val="FF0000"/>
                </a:solidFill>
                <a:effectLst/>
                <a:latin typeface="+mn-lt"/>
                <a:ea typeface="Times New Roman" pitchFamily="18" charset="0"/>
              </a:rPr>
              <a:t>Gloria a te, Signore, che ci vuoi bene!</a:t>
            </a:r>
            <a:endParaRPr kumimoji="0" lang="it-IT" sz="4000" b="0" i="0" u="none" strike="noStrike" cap="none" normalizeH="0" baseline="0" dirty="0" smtClean="0">
              <a:ln>
                <a:noFill/>
              </a:ln>
              <a:solidFill>
                <a:srgbClr val="FF0000"/>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Tu ci hai tanto amato, che hai dato a noi il tuo Figlio Gesù per condurci fino a te.</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1" i="0" u="none" strike="noStrike" cap="none" normalizeH="0" baseline="0" dirty="0" smtClean="0">
                <a:ln>
                  <a:noFill/>
                </a:ln>
                <a:solidFill>
                  <a:srgbClr val="FF0000"/>
                </a:solidFill>
                <a:effectLst/>
                <a:latin typeface="+mn-lt"/>
                <a:ea typeface="Times New Roman" pitchFamily="18" charset="0"/>
              </a:rPr>
              <a:t>Gloria a te, Signore, che ci vuoi bene!</a:t>
            </a:r>
            <a:endParaRPr kumimoji="0" lang="it-IT" sz="4000" b="0" i="0" u="none" strike="noStrike" cap="none" normalizeH="0" baseline="0" dirty="0" smtClean="0">
              <a:ln>
                <a:noFill/>
              </a:ln>
              <a:solidFill>
                <a:srgbClr val="FF0000"/>
              </a:solidFill>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016758"/>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Tu ci hai tanto amato, che hai dato a noi il tuo Santo Spirito per formare in Cristo una sola famiglia.</a:t>
            </a:r>
            <a:endParaRPr lang="it-IT" sz="4000" dirty="0" smtClean="0">
              <a:solidFill>
                <a:prstClr val="black"/>
              </a:solidFill>
              <a:latin typeface="Calibri"/>
            </a:endParaRPr>
          </a:p>
          <a:p>
            <a:pPr lvl="0" algn="just" eaLnBrk="0" hangingPunct="0"/>
            <a:r>
              <a:rPr lang="it-IT" sz="4000" b="1" dirty="0" smtClean="0">
                <a:solidFill>
                  <a:srgbClr val="FF0000"/>
                </a:solidFill>
                <a:latin typeface="Calibri"/>
                <a:ea typeface="Times New Roman" pitchFamily="18" charset="0"/>
              </a:rPr>
              <a:t>Gloria a te, Signore, che ci vuoi bene!</a:t>
            </a:r>
            <a:endParaRPr lang="it-IT" sz="4000" dirty="0" smtClean="0">
              <a:solidFill>
                <a:srgbClr val="FF0000"/>
              </a:solidFill>
              <a:latin typeface="Calibri"/>
            </a:endParaRPr>
          </a:p>
          <a:p>
            <a:pPr lvl="0" algn="just" eaLnBrk="0" hangingPunct="0"/>
            <a:r>
              <a:rPr lang="it-IT" sz="4000" dirty="0" smtClean="0">
                <a:solidFill>
                  <a:prstClr val="black"/>
                </a:solidFill>
                <a:latin typeface="Calibri"/>
                <a:ea typeface="Times New Roman" pitchFamily="18" charset="0"/>
              </a:rPr>
              <a:t>Per questi doni del tuo amore ti rendiamo grazie, o Padre, e uniti agli angeli e ai santi, cantiamo insieme la tua gloria:</a:t>
            </a:r>
            <a:endParaRPr lang="it-IT" sz="4000" dirty="0" smtClean="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4643438" y="41275"/>
            <a:ext cx="4500562" cy="6848475"/>
          </a:xfrm>
          <a:prstGeom prst="rect">
            <a:avLst/>
          </a:prstGeom>
          <a:noFill/>
          <a:ln w="9525">
            <a:noFill/>
            <a:miter lim="800000"/>
            <a:headEnd/>
            <a:tailEnd/>
          </a:ln>
        </p:spPr>
      </p:pic>
      <p:sp>
        <p:nvSpPr>
          <p:cNvPr id="3" name="CasellaDiTesto 2"/>
          <p:cNvSpPr txBox="1"/>
          <p:nvPr/>
        </p:nvSpPr>
        <p:spPr>
          <a:xfrm>
            <a:off x="357188" y="2214563"/>
            <a:ext cx="6643687" cy="1323975"/>
          </a:xfrm>
          <a:prstGeom prst="rect">
            <a:avLst/>
          </a:prstGeom>
          <a:noFill/>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Arial"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cs typeface="Arial"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cs typeface="Arial" charset="0"/>
              </a:rPr>
              <a:t>, Osanna</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cs typeface="Arial"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cs typeface="Arial"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cs typeface="Arial" charset="0"/>
              </a:rPr>
              <a:t>, Osanna</a:t>
            </a:r>
          </a:p>
        </p:txBody>
      </p:sp>
    </p:spTree>
    <p:extLst>
      <p:ext uri="{BB962C8B-B14F-4D97-AF65-F5344CB8AC3E}">
        <p14:creationId xmlns:p14="http://schemas.microsoft.com/office/powerpoint/2010/main" val="3594016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196-1-zoom-1-palloncin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051720" y="4277131"/>
            <a:ext cx="7000875" cy="2554288"/>
          </a:xfrm>
          <a:prstGeom prst="rect">
            <a:avLst/>
          </a:prstGeom>
          <a:solidFill>
            <a:srgbClr val="FFFFFF">
              <a:alpha val="80000"/>
            </a:srgbClr>
          </a:solidFill>
        </p:spPr>
        <p:txBody>
          <a:bodyPr>
            <a:spAutoFit/>
          </a:bodyPr>
          <a:lstStyle/>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p:txBody>
      </p:sp>
    </p:spTree>
    <p:extLst>
      <p:ext uri="{BB962C8B-B14F-4D97-AF65-F5344CB8AC3E}">
        <p14:creationId xmlns:p14="http://schemas.microsoft.com/office/powerpoint/2010/main" val="4081896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Fede\Desktop\cielo21.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0"/>
            <a:ext cx="9144000" cy="687044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508160" y="4316155"/>
            <a:ext cx="6143625" cy="2554287"/>
          </a:xfrm>
          <a:prstGeom prst="rect">
            <a:avLst/>
          </a:prstGeom>
          <a:solidFill>
            <a:srgbClr val="FFFFFF">
              <a:alpha val="80000"/>
            </a:srgbClr>
          </a:solidFill>
        </p:spPr>
        <p:txBody>
          <a:bodyPr>
            <a:spAutoFit/>
          </a:bodyPr>
          <a:lstStyle/>
          <a:p>
            <a:pPr algn="ctr" eaLnBrk="0" hangingPunct="0">
              <a:defRPr/>
            </a:pPr>
            <a:r>
              <a:rPr lang="it-IT" sz="4000" dirty="0">
                <a:solidFill>
                  <a:srgbClr val="0000FF"/>
                </a:solidFill>
                <a:effectLst>
                  <a:outerShdw blurRad="38100" dist="38100" dir="2700000" algn="tl">
                    <a:srgbClr val="000000">
                      <a:alpha val="43137"/>
                    </a:srgbClr>
                  </a:outerShdw>
                </a:effectLst>
                <a:latin typeface="Britannic Bold" pitchFamily="34" charset="0"/>
                <a:cs typeface="Arial" charset="0"/>
              </a:rPr>
              <a:t>I cieli e la terra o Signore, </a:t>
            </a:r>
          </a:p>
          <a:p>
            <a:pPr algn="ctr" eaLnBrk="0" hangingPunct="0">
              <a:defRPr/>
            </a:pPr>
            <a:r>
              <a:rPr lang="it-IT" sz="4000" dirty="0">
                <a:solidFill>
                  <a:srgbClr val="0000FF"/>
                </a:solidFill>
                <a:effectLst>
                  <a:outerShdw blurRad="38100" dist="38100" dir="2700000" algn="tl">
                    <a:srgbClr val="000000">
                      <a:alpha val="43137"/>
                    </a:srgbClr>
                  </a:outerShdw>
                </a:effectLst>
                <a:latin typeface="Britannic Bold" pitchFamily="34" charset="0"/>
                <a:cs typeface="Arial" charset="0"/>
              </a:rPr>
              <a:t>sono pieni di Te</a:t>
            </a:r>
          </a:p>
          <a:p>
            <a:pPr algn="ctr" eaLnBrk="0" hangingPunct="0">
              <a:defRPr/>
            </a:pPr>
            <a:r>
              <a:rPr lang="it-IT" sz="4000" dirty="0">
                <a:solidFill>
                  <a:srgbClr val="0000FF"/>
                </a:solidFill>
                <a:effectLst>
                  <a:outerShdw blurRad="38100" dist="38100" dir="2700000" algn="tl">
                    <a:srgbClr val="000000">
                      <a:alpha val="43137"/>
                    </a:srgbClr>
                  </a:outerShdw>
                </a:effectLst>
                <a:latin typeface="Britannic Bold" pitchFamily="34" charset="0"/>
                <a:cs typeface="Arial" charset="0"/>
              </a:rPr>
              <a:t>I cieli e la terra o Signore, </a:t>
            </a:r>
          </a:p>
          <a:p>
            <a:pPr algn="ctr" eaLnBrk="0" hangingPunct="0">
              <a:defRPr/>
            </a:pPr>
            <a:r>
              <a:rPr lang="it-IT" sz="4000" dirty="0">
                <a:solidFill>
                  <a:srgbClr val="0000FF"/>
                </a:solidFill>
                <a:effectLst>
                  <a:outerShdw blurRad="38100" dist="38100" dir="2700000" algn="tl">
                    <a:srgbClr val="000000">
                      <a:alpha val="43137"/>
                    </a:srgbClr>
                  </a:outerShdw>
                </a:effectLst>
                <a:latin typeface="Britannic Bold" pitchFamily="34" charset="0"/>
                <a:cs typeface="Arial" charset="0"/>
              </a:rPr>
              <a:t>sono pieni di Te</a:t>
            </a:r>
          </a:p>
        </p:txBody>
      </p:sp>
    </p:spTree>
    <p:extLst>
      <p:ext uri="{BB962C8B-B14F-4D97-AF65-F5344CB8AC3E}">
        <p14:creationId xmlns:p14="http://schemas.microsoft.com/office/powerpoint/2010/main" val="4044612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ede\Desktop\palloncin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9947" cy="6872288"/>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9535" y="4325790"/>
            <a:ext cx="7000875" cy="2554288"/>
          </a:xfrm>
          <a:prstGeom prst="rect">
            <a:avLst/>
          </a:prstGeom>
          <a:solidFill>
            <a:srgbClr val="FFFFFF">
              <a:alpha val="80000"/>
            </a:srgbClr>
          </a:solidFill>
        </p:spPr>
        <p:txBody>
          <a:bodyPr>
            <a:spAutoFit/>
          </a:bodyPr>
          <a:lstStyle/>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p:txBody>
      </p:sp>
    </p:spTree>
    <p:extLst>
      <p:ext uri="{BB962C8B-B14F-4D97-AF65-F5344CB8AC3E}">
        <p14:creationId xmlns:p14="http://schemas.microsoft.com/office/powerpoint/2010/main" val="2261087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6247864"/>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Sia benedetto Gesù Cristo, tuo Figlio, che ci hai mandato, amico dei piccoli e dei poveri. Egli ci ha insegnato ad amare te, nostro Padre, e ad amarci tra noi come fratelli. È venuto a togliere il peccato, il male che allontana gli uomini da te e li rende cattivi e infelici. Ci ha promesso il dono dello Spirito Santo che rimane sempre con noi perché viviamo come tuoi figli.</a:t>
            </a:r>
            <a:endParaRPr lang="it-IT" sz="4000" dirty="0" smtClean="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image00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6243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678656" y="4308151"/>
            <a:ext cx="7786687" cy="2554287"/>
          </a:xfrm>
          <a:prstGeom prst="rect">
            <a:avLst/>
          </a:prstGeom>
          <a:solidFill>
            <a:srgbClr val="FFFFFF">
              <a:alpha val="63137"/>
            </a:srgbClr>
          </a:solidFill>
        </p:spPr>
        <p:txBody>
          <a:bodyPr>
            <a:spAutoFit/>
          </a:bodyPr>
          <a:lstStyle/>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Benedetto colui che viene,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nel nome del Signor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Benedetto colui che viene,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nel nome del Signor </a:t>
            </a:r>
          </a:p>
        </p:txBody>
      </p:sp>
    </p:spTree>
    <p:extLst>
      <p:ext uri="{BB962C8B-B14F-4D97-AF65-F5344CB8AC3E}">
        <p14:creationId xmlns:p14="http://schemas.microsoft.com/office/powerpoint/2010/main" val="3708658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abbraccio-di-gioia.jpg"/>
          <p:cNvPicPr>
            <a:picLocks noChangeAspect="1" noChangeArrowheads="1"/>
          </p:cNvPicPr>
          <p:nvPr/>
        </p:nvPicPr>
        <p:blipFill rotWithShape="1">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1562" y="4279605"/>
            <a:ext cx="7000875" cy="2554288"/>
          </a:xfrm>
          <a:prstGeom prst="rect">
            <a:avLst/>
          </a:prstGeom>
          <a:solidFill>
            <a:srgbClr val="FFFFFF"/>
          </a:solidFill>
        </p:spPr>
        <p:txBody>
          <a:bodyPr>
            <a:spAutoFit/>
          </a:bodyPr>
          <a:lstStyle/>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p:txBody>
      </p:sp>
    </p:spTree>
    <p:extLst>
      <p:ext uri="{BB962C8B-B14F-4D97-AF65-F5344CB8AC3E}">
        <p14:creationId xmlns:p14="http://schemas.microsoft.com/office/powerpoint/2010/main" val="1551603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
          <p:cNvSpPr>
            <a:spLocks noChangeArrowheads="1"/>
          </p:cNvSpPr>
          <p:nvPr/>
        </p:nvSpPr>
        <p:spPr bwMode="auto">
          <a:xfrm>
            <a:off x="107504" y="116632"/>
            <a:ext cx="878497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smtClean="0">
                <a:ln>
                  <a:noFill/>
                </a:ln>
                <a:solidFill>
                  <a:schemeClr val="tx1"/>
                </a:solidFill>
                <a:effectLst/>
                <a:latin typeface="Calibri" pitchFamily="34" charset="0"/>
                <a:ea typeface="Times New Roman" pitchFamily="18" charset="0"/>
              </a:rPr>
              <a:t>Ora ti preghiamo, Dio nostro Padre, manda il tuo Santo Spirito, perché questo pane e questo vino diventino il corpo e il sangue di Gesù Cristo, nostro Signore.</a:t>
            </a:r>
            <a:endParaRPr kumimoji="0" lang="it-IT" sz="4000" b="1" i="0" u="none" strike="noStrike" cap="none" normalizeH="0" baseline="0" dirty="0" smtClean="0">
              <a:ln>
                <a:noFill/>
              </a:ln>
              <a:solidFill>
                <a:schemeClr val="tx1"/>
              </a:solidFill>
              <a:effectLst/>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9459"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5632311"/>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Prima della sua morte sulla croce, egli ci lasciò il segno più grande del suo amore: nell’ultima Cena con i suoi discepoli, prese il pane e rese grazie, lo spezzò, lo diede loro e disse:</a:t>
            </a:r>
            <a:endParaRPr lang="it-IT" sz="4000" dirty="0" smtClean="0">
              <a:solidFill>
                <a:srgbClr val="000000"/>
              </a:solidFill>
              <a:latin typeface="Calibri" pitchFamily="34" charset="0"/>
            </a:endParaRPr>
          </a:p>
          <a:p>
            <a:pPr lvl="0" algn="just" eaLnBrk="0" hangingPunct="0"/>
            <a:r>
              <a:rPr lang="it-IT" sz="4000" b="1" dirty="0" smtClean="0">
                <a:solidFill>
                  <a:srgbClr val="000000"/>
                </a:solidFill>
                <a:latin typeface="Calibri" pitchFamily="34" charset="0"/>
                <a:ea typeface="Times New Roman" pitchFamily="18" charset="0"/>
              </a:rPr>
              <a:t>PRENDETE E MANGIATENE TUTTI: QUESTO È IL MIO CORPO OFFERTO IN SACRIFICIO PER VOI.</a:t>
            </a:r>
            <a:endParaRPr lang="it-IT" sz="4000" b="1" dirty="0" smtClean="0">
              <a:solidFill>
                <a:srgbClr val="000000"/>
              </a:solidFill>
              <a:latin typeface="Calibri" pitchFamily="34" charset="0"/>
            </a:endParaRPr>
          </a:p>
          <a:p>
            <a:pPr lvl="0" algn="just" eaLnBrk="0" hangingPunct="0"/>
            <a:r>
              <a:rPr lang="it-IT" sz="4000" b="1" dirty="0" smtClean="0">
                <a:solidFill>
                  <a:srgbClr val="FF0000"/>
                </a:solidFill>
                <a:latin typeface="Calibri" pitchFamily="34" charset="0"/>
                <a:ea typeface="Times New Roman" pitchFamily="18" charset="0"/>
              </a:rPr>
              <a:t>È il Signore Gesù! Si offre per noi!</a:t>
            </a:r>
            <a:endParaRPr lang="it-IT" sz="4000" dirty="0" smtClean="0">
              <a:solidFill>
                <a:srgbClr val="FF0000"/>
              </a:solidFill>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632311"/>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Allo stesso modo prese il calice del vino e rese grazie, lo diede ai suoi discepoli e disse: </a:t>
            </a:r>
            <a:endParaRPr lang="it-IT" sz="4000" dirty="0" smtClean="0">
              <a:solidFill>
                <a:srgbClr val="000000"/>
              </a:solidFill>
              <a:latin typeface="Calibri" pitchFamily="34" charset="0"/>
            </a:endParaRPr>
          </a:p>
          <a:p>
            <a:pPr lvl="0" algn="just" eaLnBrk="0" hangingPunct="0"/>
            <a:r>
              <a:rPr lang="it-IT" sz="4000" b="1" dirty="0" smtClean="0">
                <a:solidFill>
                  <a:srgbClr val="000000"/>
                </a:solidFill>
                <a:latin typeface="Calibri" pitchFamily="34" charset="0"/>
                <a:ea typeface="Times New Roman" pitchFamily="18" charset="0"/>
              </a:rPr>
              <a:t>PRENDETE E BEVETENE TUTTI: QUESTO È IL CALICE DEL MIO SANGUE PER LA NUOVA ED ETERNA ALLEANZA, VERSATO PER VOI E PER TUTTI IN REMISSIONE DEI PECCATI.</a:t>
            </a:r>
            <a:endParaRPr lang="it-IT" sz="4000" b="1" dirty="0" smtClean="0">
              <a:solidFill>
                <a:srgbClr val="000000"/>
              </a:solidFill>
              <a:latin typeface="Calibri" pitchFamily="34" charset="0"/>
            </a:endParaRPr>
          </a:p>
          <a:p>
            <a:pPr lvl="0" algn="just" eaLnBrk="0" hangingPunct="0"/>
            <a:r>
              <a:rPr lang="it-IT" sz="4000" b="1" dirty="0" smtClean="0">
                <a:solidFill>
                  <a:srgbClr val="FF0000"/>
                </a:solidFill>
                <a:latin typeface="Calibri" pitchFamily="34" charset="0"/>
                <a:ea typeface="Times New Roman" pitchFamily="18" charset="0"/>
              </a:rPr>
              <a:t>È il Signore Gesù! Si offre per noi!</a:t>
            </a:r>
            <a:endParaRPr lang="it-IT" sz="4000" dirty="0" smtClean="0">
              <a:solidFill>
                <a:srgbClr val="FF0000"/>
              </a:solidFill>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86874" cy="1323439"/>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Poi disse loro: </a:t>
            </a:r>
          </a:p>
          <a:p>
            <a:pPr lvl="0" algn="just" eaLnBrk="0" hangingPunct="0"/>
            <a:r>
              <a:rPr lang="it-IT" sz="4000" dirty="0" smtClean="0">
                <a:solidFill>
                  <a:srgbClr val="000000"/>
                </a:solidFill>
                <a:latin typeface="Calibri" pitchFamily="34" charset="0"/>
                <a:ea typeface="Times New Roman" pitchFamily="18" charset="0"/>
              </a:rPr>
              <a:t>FATE QUESTO IN MEMORIA </a:t>
            </a:r>
            <a:r>
              <a:rPr lang="it-IT" sz="4000" dirty="0" err="1" smtClean="0">
                <a:solidFill>
                  <a:srgbClr val="000000"/>
                </a:solidFill>
                <a:latin typeface="Calibri" pitchFamily="34" charset="0"/>
                <a:ea typeface="Times New Roman" pitchFamily="18" charset="0"/>
              </a:rPr>
              <a:t>DI</a:t>
            </a:r>
            <a:r>
              <a:rPr lang="it-IT" sz="4000" dirty="0" smtClean="0">
                <a:solidFill>
                  <a:srgbClr val="000000"/>
                </a:solidFill>
                <a:latin typeface="Calibri" pitchFamily="34" charset="0"/>
                <a:ea typeface="Times New Roman" pitchFamily="18" charset="0"/>
              </a:rPr>
              <a:t> ME.</a:t>
            </a:r>
            <a:endParaRPr lang="it-IT" sz="4000" dirty="0" smtClean="0">
              <a:solidFill>
                <a:srgbClr val="000000"/>
              </a:solidFill>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1"/>
          <p:cNvSpPr>
            <a:spLocks noChangeArrowheads="1"/>
          </p:cNvSpPr>
          <p:nvPr/>
        </p:nvSpPr>
        <p:spPr bwMode="auto">
          <a:xfrm>
            <a:off x="214282" y="0"/>
            <a:ext cx="871543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Noi ricordiamo, o Padre, il tuo Figlio Gesù, morto, risorto, salvatore del mondo. Egli si è offerto nelle nostre mani e noi lo offriamo a te come nostro sacrificio di riconciliazione e di pace.</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4000" b="0" i="0" u="none" strike="noStrike" cap="none" normalizeH="0" baseline="0" dirty="0" smtClean="0">
              <a:ln>
                <a:noFill/>
              </a:ln>
              <a:solidFill>
                <a:schemeClr val="tx1"/>
              </a:solidFill>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79653"/>
            <a:ext cx="8643998" cy="6247864"/>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Ascolta, o Padre, la nostra preghiera e dona lo Spirito del tuo amore a tutti quelli che partecipano alla tua mensa; fa’ che diventino un cuor solo e un’anima sola nella tua Chiesa, con il nostro Papa N., con il nostro </a:t>
            </a:r>
            <a:r>
              <a:rPr lang="it-IT" sz="4000" smtClean="0">
                <a:solidFill>
                  <a:prstClr val="black"/>
                </a:solidFill>
                <a:latin typeface="Calibri"/>
                <a:ea typeface="Times New Roman" pitchFamily="18" charset="0"/>
              </a:rPr>
              <a:t>Vescovo N., </a:t>
            </a:r>
            <a:r>
              <a:rPr lang="it-IT" sz="4000" dirty="0" smtClean="0">
                <a:solidFill>
                  <a:prstClr val="black"/>
                </a:solidFill>
                <a:latin typeface="Calibri"/>
                <a:ea typeface="Times New Roman" pitchFamily="18" charset="0"/>
              </a:rPr>
              <a:t>con tutti i Vescovi della terra e con quanti lavorano per il bene del tuo popolo.</a:t>
            </a:r>
            <a:endParaRPr lang="it-IT" sz="4000" dirty="0" smtClean="0">
              <a:solidFill>
                <a:prstClr val="black"/>
              </a:solidFill>
              <a:latin typeface="Calibri"/>
            </a:endParaRPr>
          </a:p>
          <a:p>
            <a:pPr lvl="0" algn="just" eaLnBrk="0" hangingPunct="0"/>
            <a:r>
              <a:rPr lang="it-IT" sz="4000" b="1" dirty="0" smtClean="0">
                <a:solidFill>
                  <a:srgbClr val="FF0000"/>
                </a:solidFill>
                <a:latin typeface="Calibri"/>
                <a:ea typeface="Times New Roman" pitchFamily="18" charset="0"/>
              </a:rPr>
              <a:t>Un cuor solo, un’anima sola, per la tua gloria, Signore!</a:t>
            </a:r>
            <a:endParaRPr lang="it-IT" sz="4000" dirty="0" smtClean="0">
              <a:solidFill>
                <a:srgbClr val="FF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107915"/>
            <a:ext cx="8715436" cy="4401205"/>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Benedici e proteggi, o Padre, i nostri genitori, i nostri fratelli e i nostri amici e anche quelli che non amiamo abbastanza. Ricordati dei nostri morti.... : prendili con te nella gioia della tua casa.</a:t>
            </a:r>
            <a:endParaRPr lang="it-IT" sz="4000" dirty="0" smtClean="0">
              <a:solidFill>
                <a:prstClr val="black"/>
              </a:solidFill>
              <a:latin typeface="Calibri"/>
            </a:endParaRPr>
          </a:p>
          <a:p>
            <a:pPr lvl="0" algn="just" eaLnBrk="0" hangingPunct="0"/>
            <a:r>
              <a:rPr lang="it-IT" sz="4000" b="1" dirty="0" smtClean="0">
                <a:solidFill>
                  <a:srgbClr val="FF0000"/>
                </a:solidFill>
                <a:latin typeface="Calibri"/>
                <a:ea typeface="Times New Roman" pitchFamily="18" charset="0"/>
              </a:rPr>
              <a:t>Un cuor solo, un’anima sola, per la tua gloria, Signore!</a:t>
            </a:r>
            <a:endParaRPr lang="it-IT" sz="4000" dirty="0" smtClean="0">
              <a:solidFill>
                <a:srgbClr val="FF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016758"/>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Padre santo, concedi a noi tuoi figli di venire un giorno a te nella festa eterna del tuo Regno con la beata Vergine Maria, Madre di Dio e Madre nostra. Con tutti gli amici di Gesù canteremo per sempre la tua gloria.</a:t>
            </a:r>
            <a:endParaRPr lang="it-IT" sz="4000" dirty="0" smtClean="0">
              <a:solidFill>
                <a:prstClr val="black"/>
              </a:solidFill>
              <a:latin typeface="Calibri"/>
            </a:endParaRPr>
          </a:p>
          <a:p>
            <a:pPr lvl="0" algn="just" eaLnBrk="0" hangingPunct="0"/>
            <a:r>
              <a:rPr lang="it-IT" sz="4000" b="1" dirty="0" smtClean="0">
                <a:solidFill>
                  <a:srgbClr val="FF0000"/>
                </a:solidFill>
                <a:latin typeface="Calibri"/>
                <a:ea typeface="Times New Roman" pitchFamily="18" charset="0"/>
              </a:rPr>
              <a:t>Un cuor solo, un’anima sola, per la tua gloria, Signore!</a:t>
            </a:r>
            <a:endParaRPr lang="it-IT"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magine 2" descr="0015.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Per Cristo,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con Cristo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e in Cristo,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a te, Dio Padre onnipotente,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nell'unità dello Spirito Santo,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ogni onore e gloria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0000FF"/>
              </a:solidFill>
              <a:effectLst>
                <a:outerShdw blurRad="38100" dist="38100" dir="2700000" algn="tl">
                  <a:srgbClr val="000000">
                    <a:alpha val="43137"/>
                  </a:srgbClr>
                </a:outerShdw>
              </a:effectLst>
            </a:endParaRPr>
          </a:p>
          <a:p>
            <a:pPr algn="r" eaLnBrk="0" hangingPunct="0">
              <a:defRPr/>
            </a:pPr>
            <a:r>
              <a:rPr lang="it-IT" sz="4400" b="1" dirty="0">
                <a:solidFill>
                  <a:srgbClr val="0000FF"/>
                </a:solidFill>
                <a:effectLst>
                  <a:outerShdw blurRad="38100" dist="38100" dir="2700000" algn="tl">
                    <a:srgbClr val="000000">
                      <a:alpha val="43137"/>
                    </a:srgbClr>
                  </a:outerShdw>
                </a:effectLst>
                <a:ea typeface="Times New Roman" pitchFamily="18" charset="0"/>
              </a:rPr>
              <a:t>Amen.</a:t>
            </a:r>
            <a:endParaRPr lang="it-IT" sz="4400" dirty="0">
              <a:solidFill>
                <a:srgbClr val="0000FF"/>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214282" y="0"/>
            <a:ext cx="871543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Il nostro Dio è buono verso tutti e come ha detto Gesù, fa sorgere il sole e fa scendere la pioggia per i buoni e per i cattivi. Tenendoci tutti per mano, uniamo la nostra voce per invocare Dio come Padre di tutti gli uomini, perché imparino a volersi bene e a perdonarsi come fratelli.</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7" descr="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hangingPunct="0">
              <a:defRPr/>
            </a:pPr>
            <a:r>
              <a:rPr lang="it-IT" sz="3600" b="1" dirty="0">
                <a:effectLst>
                  <a:outerShdw blurRad="38100" dist="38100" dir="2700000" algn="tl">
                    <a:srgbClr val="000000">
                      <a:alpha val="43137"/>
                    </a:srgbClr>
                  </a:outerShdw>
                </a:effectLst>
                <a:cs typeface="Times New Roman" pitchFamily="18" charset="0"/>
              </a:rPr>
              <a:t>Padre nostro, che sei nei cieli,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sia santificato il tuo nome,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venga il tuo regno,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sia fatta la tua volontà,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come in cielo così in terra.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Dacci oggi il nostro pane quotidiano,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e rimetti a noi i nostri debiti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come noi li rimettiamo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ai nostri debitori,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e non ci indurre in tentazione,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ma liberaci dal male.</a:t>
            </a:r>
            <a:endParaRPr lang="it-IT" sz="3600" dirty="0">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G:\05 Fotografie\Cattedrale\Maddalena\Natale 2005 0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4338" name="Rectangle 1"/>
          <p:cNvSpPr>
            <a:spLocks noChangeArrowheads="1"/>
          </p:cNvSpPr>
          <p:nvPr/>
        </p:nvSpPr>
        <p:spPr bwMode="auto">
          <a:xfrm>
            <a:off x="228600" y="24607"/>
            <a:ext cx="8715375" cy="1938992"/>
          </a:xfrm>
          <a:prstGeom prst="rect">
            <a:avLst/>
          </a:prstGeom>
          <a:solidFill>
            <a:srgbClr val="990000">
              <a:alpha val="47059"/>
            </a:srgbClr>
          </a:solidFill>
          <a:ln w="9525">
            <a:noFill/>
            <a:miter lim="800000"/>
            <a:headEnd/>
            <a:tailEnd/>
          </a:ln>
          <a:effectLst>
            <a:softEdge rad="63500"/>
          </a:effectLst>
        </p:spPr>
        <p:txBody>
          <a:bodyPr anchor="ctr">
            <a:spAutoFit/>
          </a:bodyPr>
          <a:lstStyle/>
          <a:p>
            <a:pPr algn="just"/>
            <a:r>
              <a:rPr lang="it-IT" sz="4000" b="1"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Nel nome del Padre e del Figlio e dello Spirito Santo. 	</a:t>
            </a:r>
            <a:r>
              <a:rPr lang="it-IT" sz="4000" b="1"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			</a:t>
            </a:r>
          </a:p>
          <a:p>
            <a:pPr algn="r"/>
            <a:r>
              <a:rPr lang="it-IT" sz="4000" b="1" dirty="0" smtClean="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rPr>
              <a:t>Amen</a:t>
            </a:r>
            <a:r>
              <a:rPr lang="it-IT" sz="4000" b="1" dirty="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rPr>
              <a:t>  .</a:t>
            </a:r>
            <a:endParaRPr lang="it-IT" sz="4000" b="1" dirty="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endParaRPr>
          </a:p>
        </p:txBody>
      </p:sp>
      <p:sp>
        <p:nvSpPr>
          <p:cNvPr id="4" name="Rettangolo 3"/>
          <p:cNvSpPr/>
          <p:nvPr/>
        </p:nvSpPr>
        <p:spPr>
          <a:xfrm>
            <a:off x="214282" y="4786322"/>
            <a:ext cx="8929718" cy="707886"/>
          </a:xfrm>
          <a:prstGeom prst="rect">
            <a:avLst/>
          </a:prstGeom>
          <a:solidFill>
            <a:srgbClr val="FFFFFF">
              <a:alpha val="80000"/>
            </a:srgbClr>
          </a:solidFill>
          <a:effectLst>
            <a:softEdge rad="127000"/>
          </a:effectLst>
        </p:spPr>
        <p:txBody>
          <a:bodyPr wrap="square">
            <a:spAutoFit/>
          </a:bodyPr>
          <a:lstStyle/>
          <a:p>
            <a:pPr lvl="0" algn="ctr"/>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Il Signore sia con </a:t>
            </a:r>
            <a:r>
              <a:rPr lang="it-IT" sz="4000" b="1" dirty="0" smtClean="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voi.</a:t>
            </a:r>
            <a:r>
              <a:rPr lang="it-IT" sz="4000" b="1"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rgbClr val="91C6F7"/>
                </a:solidFill>
                <a:effectLst>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E </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con il tuo spirito.</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214282" y="0"/>
            <a:ext cx="8643998"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Liberaci, o Signore, da tutti i mali, concedi la pace ai nostri giorni, e con l’aiuto della tua misericordia vivremo sempre liberi dal peccato e sicuri da ogni turbamento, nell’attesa che si compia la beata speranza e venga il nostro salvatore Gesù Cristo. </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5436097" y="857250"/>
            <a:ext cx="3707904" cy="4154488"/>
          </a:xfrm>
          <a:prstGeom prst="rect">
            <a:avLst/>
          </a:prstGeom>
          <a:noFill/>
          <a:ln w="9525">
            <a:noFill/>
            <a:miter lim="800000"/>
            <a:headEnd/>
            <a:tailEnd/>
          </a:ln>
          <a:effectLst/>
        </p:spPr>
        <p:txBody>
          <a:bodyPr wrap="square" anchor="ctr">
            <a:spAutoFit/>
          </a:bodyPr>
          <a:lstStyle/>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è il regno,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la potenza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e la gloria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nei secoli.</a:t>
            </a:r>
            <a:endParaRPr lang="it-IT" sz="4400" dirty="0">
              <a:effectLst>
                <a:outerShdw blurRad="38100" dist="38100" dir="2700000" algn="tl">
                  <a:srgbClr val="000000">
                    <a:alpha val="43137"/>
                  </a:srgbClr>
                </a:outerShdw>
              </a:effectLst>
              <a:cs typeface="+mn-cs"/>
            </a:endParaRPr>
          </a:p>
        </p:txBody>
      </p:sp>
      <p:pic>
        <p:nvPicPr>
          <p:cNvPr id="8194" name="Picture 2" descr="C:\Users\fede\Desktop\La Risurrezione di Gesù.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2284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5632311"/>
          </a:xfrm>
          <a:prstGeom prst="rect">
            <a:avLst/>
          </a:prstGeom>
        </p:spPr>
        <p:txBody>
          <a:bodyPr wrap="square">
            <a:spAutoFit/>
          </a:bodyPr>
          <a:lstStyle/>
          <a:p>
            <a:pPr lvl="0" eaLnBrk="0" hangingPunct="0"/>
            <a:r>
              <a:rPr lang="it-IT" sz="4000" dirty="0" smtClean="0">
                <a:solidFill>
                  <a:prstClr val="black"/>
                </a:solidFill>
                <a:latin typeface="Calibri"/>
                <a:ea typeface="Times New Roman" pitchFamily="18" charset="0"/>
              </a:rPr>
              <a:t>Signore Gesù Cristo, che hai detto ai tuoi apostoli: Vi lascio la pace, vi do la mia pace, non guardare ai nostri peccati, ma alla fede della tua Chiesa, e donale unità e pace secondo la tua volontà. Tu che vivi e regni nei secoli dei secoli.</a:t>
            </a:r>
            <a:r>
              <a:rPr lang="it-IT" sz="4000" dirty="0" smtClean="0">
                <a:solidFill>
                  <a:prstClr val="black"/>
                </a:solidFill>
                <a:latin typeface="Calibri"/>
                <a:ea typeface="Times New Roman" pitchFamily="18" charset="0"/>
                <a:cs typeface="Times New Roman" pitchFamily="18" charset="0"/>
                <a:sym typeface="Courier New" pitchFamily="49" charset="0"/>
              </a:rPr>
              <a:t>	</a:t>
            </a:r>
            <a:r>
              <a:rPr lang="it-IT" sz="4000" b="1" dirty="0" smtClean="0">
                <a:solidFill>
                  <a:prstClr val="black"/>
                </a:solidFill>
                <a:latin typeface="Calibri"/>
                <a:ea typeface="Times New Roman" pitchFamily="18" charset="0"/>
                <a:cs typeface="Times New Roman" pitchFamily="18" charset="0"/>
                <a:sym typeface="Courier New" pitchFamily="49" charset="0"/>
              </a:rPr>
              <a:t>Amen.</a:t>
            </a:r>
            <a:endParaRPr lang="it-IT" sz="4000" dirty="0" smtClean="0">
              <a:solidFill>
                <a:prstClr val="black"/>
              </a:solidFill>
              <a:latin typeface="Calibri"/>
              <a:cs typeface="Times New Roman" pitchFamily="18" charset="0"/>
              <a:sym typeface="Courier New" pitchFamily="49" charset="0"/>
            </a:endParaRPr>
          </a:p>
          <a:p>
            <a:pPr lvl="0" eaLnBrk="0" hangingPunct="0"/>
            <a:r>
              <a:rPr lang="it-IT" sz="4000" dirty="0" smtClean="0">
                <a:solidFill>
                  <a:prstClr val="black"/>
                </a:solidFill>
                <a:latin typeface="Calibri"/>
                <a:ea typeface="Times New Roman" pitchFamily="18" charset="0"/>
                <a:cs typeface="Times New Roman" pitchFamily="18" charset="0"/>
                <a:sym typeface="Courier New" pitchFamily="49" charset="0"/>
              </a:rPr>
              <a:t>La pace del Signore sia sempre con voi.	</a:t>
            </a:r>
          </a:p>
          <a:p>
            <a:pPr lvl="0" eaLnBrk="0" hangingPunct="0"/>
            <a:r>
              <a:rPr lang="it-IT" sz="4000" b="1" dirty="0" smtClean="0">
                <a:solidFill>
                  <a:prstClr val="black"/>
                </a:solidFill>
                <a:latin typeface="Calibri"/>
                <a:ea typeface="Times New Roman" pitchFamily="18" charset="0"/>
                <a:cs typeface="Times New Roman" pitchFamily="18" charset="0"/>
                <a:sym typeface="Courier New" pitchFamily="49" charset="0"/>
              </a:rPr>
              <a:t>E con il tuo spirito.</a:t>
            </a:r>
            <a:endParaRPr lang="it-IT" sz="4000" dirty="0" smtClean="0">
              <a:solidFill>
                <a:prstClr val="black"/>
              </a:solidFill>
              <a:latin typeface="Calibri"/>
              <a:cs typeface="Times New Roman" pitchFamily="18" charset="0"/>
              <a:sym typeface="Courier New" pitchFamily="49" charset="0"/>
            </a:endParaRPr>
          </a:p>
          <a:p>
            <a:pPr lvl="0" eaLnBrk="0" hangingPunct="0"/>
            <a:r>
              <a:rPr lang="it-IT" sz="4000" dirty="0" smtClean="0">
                <a:solidFill>
                  <a:prstClr val="black"/>
                </a:solidFill>
                <a:latin typeface="Calibri"/>
                <a:ea typeface="Times New Roman" pitchFamily="18" charset="0"/>
                <a:cs typeface="Times New Roman" pitchFamily="18" charset="0"/>
                <a:sym typeface="Courier New" pitchFamily="49" charset="0"/>
              </a:rPr>
              <a:t>Scambiatevi un segno di pace.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57938" cy="6888163"/>
          </a:xfrm>
          <a:prstGeom prst="rect">
            <a:avLst/>
          </a:prstGeom>
          <a:noFill/>
          <a:ln w="9525">
            <a:noFill/>
            <a:miter lim="800000"/>
            <a:headEnd/>
            <a:tailEnd/>
          </a:ln>
        </p:spPr>
      </p:pic>
      <p:sp>
        <p:nvSpPr>
          <p:cNvPr id="74755"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extLst>
              <a:ext uri="{28A0092B-C50C-407E-A947-70E740481C1C}">
                <a14:useLocalDpi xmlns:a14="http://schemas.microsoft.com/office/drawing/2010/main" val="0"/>
              </a:ext>
            </a:extLst>
          </a:blip>
          <a:srcRect/>
          <a:stretch>
            <a:fillRect/>
          </a:stretch>
        </p:blipFill>
        <p:spPr bwMode="auto">
          <a:xfrm>
            <a:off x="0" y="0"/>
            <a:ext cx="6000750" cy="6858000"/>
          </a:xfrm>
          <a:prstGeom prst="rect">
            <a:avLst/>
          </a:prstGeom>
          <a:noFill/>
          <a:ln w="9525">
            <a:noFill/>
            <a:miter lim="800000"/>
            <a:headEnd/>
            <a:tailEnd/>
          </a:ln>
        </p:spPr>
      </p:pic>
      <p:sp>
        <p:nvSpPr>
          <p:cNvPr id="75779"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latin typeface="Calibri" pitchFamily="34" charset="0"/>
              </a:rPr>
              <a:t>entra </a:t>
            </a:r>
          </a:p>
          <a:p>
            <a:pPr eaLnBrk="0" hangingPunct="0"/>
            <a:r>
              <a:rPr lang="it-IT" sz="6600" b="1">
                <a:latin typeface="Calibri" pitchFamily="34" charset="0"/>
              </a:rPr>
              <a:t>nel </a:t>
            </a:r>
          </a:p>
          <a:p>
            <a:pPr eaLnBrk="0" hangingPunct="0"/>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latin typeface="Tahoma" pitchFamily="34" charset="0"/>
                <a:ea typeface="Times New Roman" pitchFamily="18" charset="0"/>
                <a:cs typeface="Tahoma" pitchFamily="34" charset="0"/>
              </a:rPr>
              <a:t>si </a:t>
            </a:r>
          </a:p>
          <a:p>
            <a:pPr eaLnBrk="0" hangingPunct="0"/>
            <a:r>
              <a:rPr lang="it-IT" sz="6600" b="1">
                <a:latin typeface="Tahoma" pitchFamily="34" charset="0"/>
                <a:ea typeface="Times New Roman" pitchFamily="18" charset="0"/>
                <a:cs typeface="Tahoma" pitchFamily="34" charset="0"/>
              </a:rPr>
              <a:t>vede </a:t>
            </a:r>
          </a:p>
          <a:p>
            <a:pPr eaLnBrk="0" hangingPunct="0"/>
            <a:r>
              <a:rPr lang="it-IT" sz="6600" b="1">
                <a:latin typeface="Tahoma" pitchFamily="34" charset="0"/>
                <a:ea typeface="Times New Roman" pitchFamily="18" charset="0"/>
                <a:cs typeface="Tahoma" pitchFamily="34" charset="0"/>
              </a:rPr>
              <a:t>sul </a:t>
            </a:r>
          </a:p>
          <a:p>
            <a:pPr eaLnBrk="0" hangingPunct="0"/>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77827"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latin typeface="Calibri" pitchFamily="34" charset="0"/>
              </a:rPr>
              <a:t> Ora </a:t>
            </a:r>
          </a:p>
          <a:p>
            <a:pPr eaLnBrk="0" hangingPunct="0"/>
            <a:r>
              <a:rPr lang="it-IT" sz="6600" b="1">
                <a:latin typeface="Calibri" pitchFamily="34" charset="0"/>
              </a:rPr>
              <a:t>  ti </a:t>
            </a:r>
          </a:p>
          <a:p>
            <a:pPr eaLnBrk="0" hangingPunct="0"/>
            <a:r>
              <a:rPr lang="it-IT" sz="6600" b="1">
                <a:latin typeface="Calibri" pitchFamily="34" charset="0"/>
              </a:rPr>
              <a:t>  stringo </a:t>
            </a:r>
          </a:p>
          <a:p>
            <a:pPr eaLnBrk="0" hangingPunct="0"/>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78851"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78852"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6"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7738"/>
            <a:ext cx="9144000" cy="4684712"/>
          </a:xfrm>
          <a:prstGeom prst="rect">
            <a:avLst/>
          </a:prstGeom>
          <a:noFill/>
          <a:ln w="9525">
            <a:noFill/>
            <a:miter lim="800000"/>
            <a:headEnd/>
            <a:tailEnd/>
          </a:ln>
        </p:spPr>
      </p:pic>
      <p:sp>
        <p:nvSpPr>
          <p:cNvPr id="79875"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pPr eaLnBrk="0" hangingPunct="0"/>
            <a:r>
              <a:rPr lang="it-IT" sz="6600">
                <a:latin typeface="Tahoma" pitchFamily="34" charset="0"/>
                <a:ea typeface="Times New Roman" pitchFamily="18" charset="0"/>
                <a:cs typeface="Tahoma" pitchFamily="34" charset="0"/>
              </a:rPr>
              <a:t>attorno al Signore </a:t>
            </a:r>
            <a:endParaRPr lang="it-IT" sz="6600">
              <a:latin typeface="Calibri" pitchFamily="34" charset="0"/>
              <a:ea typeface="Times New Roman" pitchFamily="18" charset="0"/>
              <a:cs typeface="Tahoma" pitchFamily="34" charset="0"/>
            </a:endParaRPr>
          </a:p>
        </p:txBody>
      </p:sp>
      <p:sp>
        <p:nvSpPr>
          <p:cNvPr id="79876"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Questa amicizia </a:t>
            </a:r>
            <a:endParaRPr lang="it-IT">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6"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1688"/>
            <a:ext cx="9144000" cy="4786312"/>
          </a:xfrm>
          <a:prstGeom prst="rect">
            <a:avLst/>
          </a:prstGeom>
          <a:noFill/>
          <a:ln w="9525">
            <a:noFill/>
            <a:miter lim="800000"/>
            <a:headEnd/>
            <a:tailEnd/>
          </a:ln>
        </p:spPr>
      </p:pic>
      <p:sp>
        <p:nvSpPr>
          <p:cNvPr id="80899" name="Rettangolo 2"/>
          <p:cNvSpPr>
            <a:spLocks noChangeArrowheads="1"/>
          </p:cNvSpPr>
          <p:nvPr/>
        </p:nvSpPr>
        <p:spPr bwMode="auto">
          <a:xfrm>
            <a:off x="2857500" y="0"/>
            <a:ext cx="6286500" cy="2124075"/>
          </a:xfrm>
          <a:prstGeom prst="rect">
            <a:avLst/>
          </a:prstGeom>
          <a:noFill/>
          <a:ln w="9525">
            <a:noFill/>
            <a:miter lim="800000"/>
            <a:headEnd/>
            <a:tailEnd/>
          </a:ln>
        </p:spPr>
        <p:txBody>
          <a:bodyPr>
            <a:spAutoFit/>
          </a:bodyPr>
          <a:lstStyle/>
          <a:p>
            <a:pPr eaLnBrk="0" hangingPunct="0"/>
            <a:r>
              <a:rPr lang="it-IT" sz="6600">
                <a:solidFill>
                  <a:srgbClr val="000000"/>
                </a:solidFill>
                <a:latin typeface="Calibri" pitchFamily="34" charset="0"/>
                <a:ea typeface="Times New Roman" pitchFamily="18" charset="0"/>
                <a:cs typeface="Tahoma" pitchFamily="34" charset="0"/>
              </a:rPr>
              <a:t>è </a:t>
            </a:r>
            <a:r>
              <a:rPr lang="it-IT" sz="6600">
                <a:solidFill>
                  <a:srgbClr val="000000"/>
                </a:solidFill>
                <a:latin typeface="Tahoma" pitchFamily="34" charset="0"/>
                <a:ea typeface="Times New Roman" pitchFamily="18" charset="0"/>
                <a:cs typeface="Tahoma" pitchFamily="34" charset="0"/>
              </a:rPr>
              <a:t>troppo grande </a:t>
            </a:r>
          </a:p>
          <a:p>
            <a:pPr eaLnBrk="0" hangingPunct="0"/>
            <a:r>
              <a:rPr lang="it-IT" sz="6600">
                <a:solidFill>
                  <a:srgbClr val="000000"/>
                </a:solidFill>
                <a:latin typeface="Tahoma" pitchFamily="34" charset="0"/>
                <a:ea typeface="Times New Roman" pitchFamily="18" charset="0"/>
                <a:cs typeface="Tahoma" pitchFamily="34" charset="0"/>
              </a:rPr>
              <a:t>non può finire.</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magine 2" descr="Inizio anno catechistico 2007 0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1507" name="Rettangolo 1"/>
          <p:cNvSpPr>
            <a:spLocks noChangeArrowheads="1"/>
          </p:cNvSpPr>
          <p:nvPr/>
        </p:nvSpPr>
        <p:spPr bwMode="auto">
          <a:xfrm>
            <a:off x="250031" y="2455862"/>
            <a:ext cx="8643937" cy="4402138"/>
          </a:xfrm>
          <a:prstGeom prst="rect">
            <a:avLst/>
          </a:prstGeom>
          <a:solidFill>
            <a:srgbClr val="FFFFFF">
              <a:alpha val="80000"/>
            </a:srgbClr>
          </a:solidFill>
          <a:ln>
            <a:headEnd/>
            <a:tailEnd/>
          </a:ln>
        </p:spPr>
        <p:style>
          <a:lnRef idx="2">
            <a:schemeClr val="accent4"/>
          </a:lnRef>
          <a:fillRef idx="1">
            <a:schemeClr val="lt1"/>
          </a:fillRef>
          <a:effectRef idx="0">
            <a:schemeClr val="accent4"/>
          </a:effectRef>
          <a:fontRef idx="minor">
            <a:schemeClr val="dk1"/>
          </a:fontRef>
        </p:style>
        <p:txBody>
          <a:bodyPr>
            <a:spAutoFit/>
          </a:bodyPr>
          <a:lstStyle/>
          <a:p>
            <a:pPr algn="ctr" eaLnBrk="0" hangingPunct="0"/>
            <a:r>
              <a:rPr lang="it-IT" sz="4000" dirty="0">
                <a:solidFill>
                  <a:srgbClr val="000000"/>
                </a:solidFill>
                <a:latin typeface="Calibri" pitchFamily="34" charset="0"/>
                <a:cs typeface="Times New Roman" pitchFamily="18" charset="0"/>
              </a:rPr>
              <a:t>Inaugurando l'anno catechistico</a:t>
            </a:r>
            <a:r>
              <a:rPr lang="it-IT" sz="4000" dirty="0" smtClean="0">
                <a:solidFill>
                  <a:srgbClr val="000000"/>
                </a:solidFill>
                <a:latin typeface="Calibri" pitchFamily="34" charset="0"/>
                <a:cs typeface="Times New Roman" pitchFamily="18" charset="0"/>
              </a:rPr>
              <a:t>,</a:t>
            </a:r>
          </a:p>
          <a:p>
            <a:pPr algn="ctr" eaLnBrk="0" hangingPunct="0"/>
            <a:r>
              <a:rPr lang="it-IT" sz="4000" dirty="0" smtClean="0">
                <a:solidFill>
                  <a:srgbClr val="000000"/>
                </a:solidFill>
                <a:latin typeface="Calibri" pitchFamily="34" charset="0"/>
                <a:cs typeface="Times New Roman" pitchFamily="18" charset="0"/>
              </a:rPr>
              <a:t>vogliamo </a:t>
            </a:r>
            <a:r>
              <a:rPr lang="it-IT" sz="4000" dirty="0">
                <a:solidFill>
                  <a:srgbClr val="000000"/>
                </a:solidFill>
                <a:latin typeface="Calibri" pitchFamily="34" charset="0"/>
                <a:cs typeface="Times New Roman" pitchFamily="18" charset="0"/>
              </a:rPr>
              <a:t>tutti, bambini, ragazzi, genitori, catechisti, suore e parroco, prendere coscienza dell'importanza della Parola di Dio, ascoltata e proclamata con fede negli incontri di catechismo e nella celebrazione della Messa.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57938" cy="6888163"/>
          </a:xfrm>
          <a:prstGeom prst="rect">
            <a:avLst/>
          </a:prstGeom>
          <a:noFill/>
          <a:ln w="9525">
            <a:noFill/>
            <a:miter lim="800000"/>
            <a:headEnd/>
            <a:tailEnd/>
          </a:ln>
        </p:spPr>
      </p:pic>
      <p:sp>
        <p:nvSpPr>
          <p:cNvPr id="81923"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extLst>
              <a:ext uri="{28A0092B-C50C-407E-A947-70E740481C1C}">
                <a14:useLocalDpi xmlns:a14="http://schemas.microsoft.com/office/drawing/2010/main" val="0"/>
              </a:ext>
            </a:extLst>
          </a:blip>
          <a:srcRect/>
          <a:stretch>
            <a:fillRect/>
          </a:stretch>
        </p:blipFill>
        <p:spPr bwMode="auto">
          <a:xfrm>
            <a:off x="0" y="0"/>
            <a:ext cx="6000750" cy="6858000"/>
          </a:xfrm>
          <a:prstGeom prst="rect">
            <a:avLst/>
          </a:prstGeom>
          <a:noFill/>
          <a:ln w="9525">
            <a:noFill/>
            <a:miter lim="800000"/>
            <a:headEnd/>
            <a:tailEnd/>
          </a:ln>
        </p:spPr>
      </p:pic>
      <p:sp>
        <p:nvSpPr>
          <p:cNvPr id="82947"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latin typeface="Calibri" pitchFamily="34" charset="0"/>
              </a:rPr>
              <a:t>entra </a:t>
            </a:r>
          </a:p>
          <a:p>
            <a:pPr eaLnBrk="0" hangingPunct="0"/>
            <a:r>
              <a:rPr lang="it-IT" sz="6600" b="1">
                <a:latin typeface="Calibri" pitchFamily="34" charset="0"/>
              </a:rPr>
              <a:t>nel </a:t>
            </a:r>
          </a:p>
          <a:p>
            <a:pPr eaLnBrk="0" hangingPunct="0"/>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latin typeface="Tahoma" pitchFamily="34" charset="0"/>
                <a:ea typeface="Times New Roman" pitchFamily="18" charset="0"/>
                <a:cs typeface="Tahoma" pitchFamily="34" charset="0"/>
              </a:rPr>
              <a:t>si </a:t>
            </a:r>
          </a:p>
          <a:p>
            <a:pPr eaLnBrk="0" hangingPunct="0"/>
            <a:r>
              <a:rPr lang="it-IT" sz="6600" b="1">
                <a:latin typeface="Tahoma" pitchFamily="34" charset="0"/>
                <a:ea typeface="Times New Roman" pitchFamily="18" charset="0"/>
                <a:cs typeface="Tahoma" pitchFamily="34" charset="0"/>
              </a:rPr>
              <a:t>vede </a:t>
            </a:r>
          </a:p>
          <a:p>
            <a:pPr eaLnBrk="0" hangingPunct="0"/>
            <a:r>
              <a:rPr lang="it-IT" sz="6600" b="1">
                <a:latin typeface="Tahoma" pitchFamily="34" charset="0"/>
                <a:ea typeface="Times New Roman" pitchFamily="18" charset="0"/>
                <a:cs typeface="Tahoma" pitchFamily="34" charset="0"/>
              </a:rPr>
              <a:t>sul </a:t>
            </a:r>
          </a:p>
          <a:p>
            <a:pPr eaLnBrk="0" hangingPunct="0"/>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84995"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latin typeface="Calibri" pitchFamily="34" charset="0"/>
              </a:rPr>
              <a:t> Ora </a:t>
            </a:r>
          </a:p>
          <a:p>
            <a:pPr eaLnBrk="0" hangingPunct="0"/>
            <a:r>
              <a:rPr lang="it-IT" sz="6600" b="1">
                <a:latin typeface="Calibri" pitchFamily="34" charset="0"/>
              </a:rPr>
              <a:t>  ti </a:t>
            </a:r>
          </a:p>
          <a:p>
            <a:pPr eaLnBrk="0" hangingPunct="0"/>
            <a:r>
              <a:rPr lang="it-IT" sz="6600" b="1">
                <a:latin typeface="Calibri" pitchFamily="34" charset="0"/>
              </a:rPr>
              <a:t>  stringo </a:t>
            </a:r>
          </a:p>
          <a:p>
            <a:pPr eaLnBrk="0" hangingPunct="0"/>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8601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8602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Arial"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Arial"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Arial" charset="0"/>
              </a:rPr>
              <a:t>abbi pietà di noi</a:t>
            </a:r>
            <a:r>
              <a:rPr lang="it-IT" sz="4000" b="1" dirty="0" smtClean="0">
                <a:solidFill>
                  <a:srgbClr val="FF0000"/>
                </a:solidFill>
                <a:effectLst>
                  <a:outerShdw blurRad="38100" dist="38100" dir="2700000" algn="tl">
                    <a:srgbClr val="000000">
                      <a:alpha val="43137"/>
                    </a:srgbClr>
                  </a:outerShdw>
                </a:effectLst>
                <a:ea typeface="Times New Roman" pitchFamily="18" charset="0"/>
                <a:cs typeface="Arial" charset="0"/>
              </a:rPr>
              <a:t>.</a:t>
            </a:r>
            <a:endParaRPr lang="it-IT" sz="4000" b="1" dirty="0">
              <a:solidFill>
                <a:srgbClr val="FF0000"/>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072207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Arial"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Arial"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Arial" charset="0"/>
              </a:rPr>
              <a:t>abbi pietà di noi</a:t>
            </a:r>
            <a:r>
              <a:rPr lang="it-IT" sz="4000" b="1" dirty="0" smtClean="0">
                <a:solidFill>
                  <a:srgbClr val="FF0000"/>
                </a:solidFill>
                <a:effectLst>
                  <a:outerShdw blurRad="38100" dist="38100" dir="2700000" algn="tl">
                    <a:srgbClr val="000000">
                      <a:alpha val="43137"/>
                    </a:srgbClr>
                  </a:outerShdw>
                </a:effectLst>
                <a:ea typeface="Times New Roman" pitchFamily="18" charset="0"/>
                <a:cs typeface="Arial" charset="0"/>
              </a:rPr>
              <a:t>.</a:t>
            </a:r>
            <a:endParaRPr lang="it-IT" sz="4000" b="1" dirty="0">
              <a:solidFill>
                <a:srgbClr val="FF0000"/>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967287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cs typeface="Arial" charset="0"/>
              </a:rPr>
              <a:t>Agnello </a:t>
            </a:r>
            <a:r>
              <a:rPr lang="it-IT" sz="4000" b="1" dirty="0">
                <a:solidFill>
                  <a:srgbClr val="FF0000"/>
                </a:solidFill>
                <a:effectLst>
                  <a:outerShdw blurRad="38100" dist="38100" dir="2700000" algn="tl">
                    <a:srgbClr val="000000">
                      <a:alpha val="43137"/>
                    </a:srgbClr>
                  </a:outerShdw>
                </a:effectLst>
                <a:ea typeface="Times New Roman" pitchFamily="18" charset="0"/>
                <a:cs typeface="Arial" charset="0"/>
              </a:rPr>
              <a:t>di Dio, </a:t>
            </a:r>
          </a:p>
          <a:p>
            <a:pPr algn="ctr"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Arial"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Arial" charset="0"/>
              </a:rPr>
              <a:t>dona a noi la pace.</a:t>
            </a:r>
            <a:endParaRPr lang="it-IT" sz="4000" b="1" dirty="0">
              <a:solidFill>
                <a:srgbClr val="FF0000"/>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501412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976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eaLnBrk="0" hangingPunct="0">
              <a:defRPr/>
            </a:pPr>
            <a:r>
              <a:rPr lang="it-IT" sz="4000" dirty="0">
                <a:solidFill>
                  <a:prstClr val="black"/>
                </a:solidFill>
                <a:ea typeface="Times New Roman" pitchFamily="18" charset="0"/>
                <a:cs typeface="Arial" charset="0"/>
              </a:rPr>
              <a:t>Beati gli invitati </a:t>
            </a:r>
          </a:p>
          <a:p>
            <a:pPr algn="ctr" eaLnBrk="0" hangingPunct="0">
              <a:defRPr/>
            </a:pPr>
            <a:r>
              <a:rPr lang="it-IT" sz="4000" dirty="0">
                <a:solidFill>
                  <a:prstClr val="black"/>
                </a:solidFill>
                <a:ea typeface="Times New Roman" pitchFamily="18" charset="0"/>
                <a:cs typeface="Arial" charset="0"/>
              </a:rPr>
              <a:t>alla Cena del Signore. </a:t>
            </a:r>
          </a:p>
        </p:txBody>
      </p:sp>
    </p:spTree>
    <p:extLst>
      <p:ext uri="{BB962C8B-B14F-4D97-AF65-F5344CB8AC3E}">
        <p14:creationId xmlns:p14="http://schemas.microsoft.com/office/powerpoint/2010/main" val="835746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2" descr="Inizio anno catechistico 2007 017.jp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2531" name="Rettangolo 1"/>
          <p:cNvSpPr>
            <a:spLocks noChangeArrowheads="1"/>
          </p:cNvSpPr>
          <p:nvPr/>
        </p:nvSpPr>
        <p:spPr bwMode="auto">
          <a:xfrm>
            <a:off x="214312" y="3429000"/>
            <a:ext cx="8715375" cy="3170237"/>
          </a:xfrm>
          <a:prstGeom prst="rect">
            <a:avLst/>
          </a:prstGeom>
          <a:solidFill>
            <a:srgbClr val="FFFFFF">
              <a:alpha val="65098"/>
            </a:srgbClr>
          </a:solidFill>
          <a:ln w="9525">
            <a:noFill/>
            <a:miter lim="800000"/>
            <a:headEnd/>
            <a:tailEnd/>
          </a:ln>
        </p:spPr>
        <p:txBody>
          <a:bodyPr>
            <a:spAutoFit/>
          </a:bodyPr>
          <a:lstStyle/>
          <a:p>
            <a:pPr algn="just" eaLnBrk="0" hangingPunct="0"/>
            <a:r>
              <a:rPr lang="it-IT" sz="4000" dirty="0">
                <a:solidFill>
                  <a:srgbClr val="000000"/>
                </a:solidFill>
                <a:latin typeface="Calibri" pitchFamily="34" charset="0"/>
                <a:cs typeface="Times New Roman" pitchFamily="18" charset="0"/>
              </a:rPr>
              <a:t>Perciò, come primo gesto di apertura di questo anno catechistico, accogliamo con gioia il libro della Sacra Scrittura, esso rappresenta il Signore che, in mezzo a noi, ci parla come un amico e un padre.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eaLnBrk="0" hangingPunct="0">
              <a:defRPr/>
            </a:pPr>
            <a:r>
              <a:rPr lang="it-IT" sz="4000" dirty="0">
                <a:solidFill>
                  <a:prstClr val="black"/>
                </a:solidFill>
                <a:ea typeface="Times New Roman" pitchFamily="18" charset="0"/>
                <a:cs typeface="Arial" charset="0"/>
              </a:rPr>
              <a:t>Ecco l’agnello di Dio, </a:t>
            </a:r>
          </a:p>
          <a:p>
            <a:pPr algn="ctr" eaLnBrk="0" hangingPunct="0">
              <a:defRPr/>
            </a:pPr>
            <a:r>
              <a:rPr lang="it-IT" sz="4000" dirty="0">
                <a:solidFill>
                  <a:prstClr val="black"/>
                </a:solidFill>
                <a:ea typeface="Times New Roman" pitchFamily="18" charset="0"/>
                <a:cs typeface="Arial"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060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acrocuore-bologna.it/ew/ew_articoli/images/imageset/large_Sacro%20Cuore%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74" y="-6013"/>
            <a:ext cx="5373540" cy="6864011"/>
          </a:xfrm>
          <a:prstGeom prst="rect">
            <a:avLst/>
          </a:prstGeom>
          <a:noFill/>
          <a:extLst>
            <a:ext uri="{909E8E84-426E-40DD-AFC4-6F175D3DCCD1}">
              <a14:hiddenFill xmlns:a14="http://schemas.microsoft.com/office/drawing/2010/main">
                <a:solidFill>
                  <a:srgbClr val="FFFFFF"/>
                </a:solidFill>
              </a14:hiddenFill>
            </a:ext>
          </a:extLst>
        </p:spPr>
      </p:pic>
      <p:sp>
        <p:nvSpPr>
          <p:cNvPr id="119809" name="Rectangle 1"/>
          <p:cNvSpPr>
            <a:spLocks noChangeArrowheads="1"/>
          </p:cNvSpPr>
          <p:nvPr/>
        </p:nvSpPr>
        <p:spPr bwMode="auto">
          <a:xfrm>
            <a:off x="785813" y="1659523"/>
            <a:ext cx="7358062" cy="2800767"/>
          </a:xfrm>
          <a:prstGeom prst="rect">
            <a:avLst/>
          </a:prstGeom>
          <a:noFill/>
          <a:ln w="9525">
            <a:noFill/>
            <a:miter lim="800000"/>
            <a:headEnd/>
            <a:tailEnd/>
          </a:ln>
          <a:effectLst/>
        </p:spPr>
        <p:txBody>
          <a:bodyPr anchor="ctr">
            <a:spAutoFit/>
          </a:bodyPr>
          <a:lstStyle/>
          <a:p>
            <a:pPr algn="just" eaLnBrk="0" hangingPunct="0">
              <a:defRPr/>
            </a:pPr>
            <a:endParaRPr lang="it-IT" sz="1600" dirty="0">
              <a:solidFill>
                <a:prstClr val="black"/>
              </a:solidFill>
              <a:cs typeface="Arial" charset="0"/>
            </a:endParaRPr>
          </a:p>
          <a:p>
            <a:pPr algn="ctr"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Arial" charset="0"/>
              </a:rPr>
              <a:t>O Signore, non son degno </a:t>
            </a:r>
          </a:p>
          <a:p>
            <a:pPr algn="ctr"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Arial" charset="0"/>
              </a:rPr>
              <a:t>di partecipare alla tua mensa:</a:t>
            </a:r>
          </a:p>
          <a:p>
            <a:pPr algn="ctr"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Arial" charset="0"/>
              </a:rPr>
              <a:t>ma di’ soltanto una parola </a:t>
            </a:r>
          </a:p>
          <a:p>
            <a:pPr algn="ctr"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Arial" charset="0"/>
              </a:rPr>
              <a:t>e io sarò salvato.</a:t>
            </a:r>
            <a:endParaRPr lang="it-IT" sz="4000" dirty="0">
              <a:solidFill>
                <a:srgbClr val="FF0000"/>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2472238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WordArt 1" descr="Carta"/>
          <p:cNvSpPr>
            <a:spLocks noChangeArrowheads="1" noChangeShapeType="1" noTextEdit="1"/>
          </p:cNvSpPr>
          <p:nvPr/>
        </p:nvSpPr>
        <p:spPr bwMode="auto">
          <a:xfrm>
            <a:off x="1071563" y="785813"/>
            <a:ext cx="6786562" cy="5643562"/>
          </a:xfrm>
          <a:prstGeom prst="rect">
            <a:avLst/>
          </a:prstGeom>
        </p:spPr>
        <p:txBody>
          <a:bodyPr wrap="none" fromWordArt="1">
            <a:prstTxWarp prst="textDeflateInflate">
              <a:avLst>
                <a:gd name="adj" fmla="val 28028"/>
              </a:avLst>
            </a:prstTxWarp>
          </a:bodyPr>
          <a:lstStyle/>
          <a:p>
            <a:pPr algn="ctr"/>
            <a:r>
              <a:rPr lang="it-IT" sz="3600" kern="10">
                <a:ln w="9525">
                  <a:solidFill>
                    <a:srgbClr val="008000"/>
                  </a:solidFill>
                  <a:round/>
                  <a:headEnd/>
                  <a:tailEnd/>
                </a:ln>
                <a:blipFill dpi="0" rotWithShape="0">
                  <a:blip r:embed="rId2"/>
                  <a:srcRect/>
                  <a:tile tx="0" ty="0" sx="100000" sy="100000" flip="none" algn="tl"/>
                </a:blipFill>
                <a:effectLst>
                  <a:outerShdw dist="107763" dir="13500000" sx="75000" sy="75000" algn="tl" rotWithShape="0">
                    <a:srgbClr val="C7DFD3">
                      <a:alpha val="50000"/>
                    </a:srgbClr>
                  </a:outerShdw>
                </a:effectLst>
                <a:latin typeface="Cooper Black"/>
              </a:rPr>
              <a:t>ECCOMI  MANDA  ME</a:t>
            </a:r>
          </a:p>
        </p:txBody>
      </p:sp>
      <p:pic>
        <p:nvPicPr>
          <p:cNvPr id="89091" name="Picture 2" descr="Clicca per immagine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571750"/>
            <a:ext cx="3219450" cy="3810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http://www.geocities.com/comunistasdeconselhos/contrapor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9093200" cy="6858000"/>
          </a:xfrm>
          <a:prstGeom prst="rect">
            <a:avLst/>
          </a:prstGeom>
          <a:noFill/>
          <a:ln w="9525">
            <a:noFill/>
            <a:miter lim="800000"/>
            <a:headEnd/>
            <a:tailEnd/>
          </a:ln>
        </p:spPr>
      </p:pic>
      <p:sp>
        <p:nvSpPr>
          <p:cNvPr id="79873" name="Rectangle 1"/>
          <p:cNvSpPr>
            <a:spLocks noChangeArrowheads="1"/>
          </p:cNvSpPr>
          <p:nvPr/>
        </p:nvSpPr>
        <p:spPr bwMode="auto">
          <a:xfrm>
            <a:off x="2071688" y="214313"/>
            <a:ext cx="6786562" cy="3170237"/>
          </a:xfrm>
          <a:prstGeom prst="rect">
            <a:avLst/>
          </a:prstGeom>
          <a:solidFill>
            <a:srgbClr val="FFFFFF">
              <a:alpha val="85098"/>
            </a:srgbClr>
          </a:solidFill>
          <a:ln w="9525">
            <a:noFill/>
            <a:miter lim="800000"/>
            <a:headEnd/>
            <a:tailEnd/>
          </a:ln>
          <a:effectLst>
            <a:softEdge rad="127000"/>
          </a:effectLst>
        </p:spPr>
        <p:txBody>
          <a:bodyPr anchor="ctr">
            <a:spAutoFit/>
          </a:bodyPr>
          <a:lstStyle/>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Se le ore di una vita vuota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ti regalano soltanto solitudine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e i tuoi giorni sono tutti uguali,</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M:\09 Presentazioni\Immagine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0355" name="Rettangolo 2"/>
          <p:cNvSpPr>
            <a:spLocks noChangeArrowheads="1"/>
          </p:cNvSpPr>
          <p:nvPr/>
        </p:nvSpPr>
        <p:spPr bwMode="auto">
          <a:xfrm>
            <a:off x="357158" y="1643050"/>
            <a:ext cx="4929222" cy="3046988"/>
          </a:xfrm>
          <a:prstGeom prst="rect">
            <a:avLst/>
          </a:prstGeom>
          <a:solidFill>
            <a:srgbClr val="FFFFFF">
              <a:alpha val="69804"/>
            </a:srgbClr>
          </a:solidFill>
          <a:ln w="9525">
            <a:noFill/>
            <a:miter lim="800000"/>
            <a:headEnd/>
            <a:tailEnd/>
          </a:ln>
          <a:effectLst>
            <a:softEdge rad="127000"/>
          </a:effectLst>
        </p:spPr>
        <p:txBody>
          <a:bodyPr>
            <a:spAutoFit/>
          </a:bodyPr>
          <a:lstStyle/>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Se per mettere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la ali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hai bisogno di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qualcosa in più</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7"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descr="7%20gr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defRPr/>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defRPr/>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rgbClr val="0000FF"/>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M:\09 Presentazioni\Immagin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5123" name="Rectangle 3"/>
          <p:cNvSpPr>
            <a:spLocks noChangeArrowheads="1"/>
          </p:cNvSpPr>
          <p:nvPr/>
        </p:nvSpPr>
        <p:spPr bwMode="auto">
          <a:xfrm>
            <a:off x="2536825" y="4000500"/>
            <a:ext cx="6607175" cy="2554288"/>
          </a:xfrm>
          <a:prstGeom prst="rect">
            <a:avLst/>
          </a:prstGeom>
          <a:solidFill>
            <a:srgbClr val="06A12A">
              <a:alpha val="50000"/>
            </a:srgbClr>
          </a:solidFill>
          <a:ln w="9525">
            <a:noFill/>
            <a:miter lim="800000"/>
            <a:headEnd/>
            <a:tailEnd/>
          </a:ln>
          <a:effectLst/>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Passeranno i cieli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e passerà la terra,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la sua Parola non passerà alleluia, </a:t>
            </a:r>
            <a:r>
              <a:rPr lang="it-IT" sz="4000" b="1" i="1" dirty="0" err="1">
                <a:solidFill>
                  <a:schemeClr val="bg1"/>
                </a:solidFill>
                <a:effectLst>
                  <a:outerShdw blurRad="38100" dist="38100" dir="2700000" algn="tl">
                    <a:srgbClr val="000000"/>
                  </a:outerShdw>
                </a:effectLst>
                <a:latin typeface="Comic Sans MS" pitchFamily="66" charset="0"/>
                <a:cs typeface="+mn-cs"/>
              </a:rPr>
              <a:t>alleluia</a:t>
            </a:r>
            <a:r>
              <a:rPr lang="it-IT" sz="4000" b="1" i="1" dirty="0">
                <a:solidFill>
                  <a:schemeClr val="bg1"/>
                </a:solidFill>
                <a:effectLst>
                  <a:outerShdw blurRad="38100" dist="38100" dir="2700000" algn="tl">
                    <a:srgbClr val="000000"/>
                  </a:outerShdw>
                </a:effectLst>
                <a:latin typeface="Comic Sans MS" pitchFamily="66" charset="0"/>
                <a:cs typeface="+mn-cs"/>
              </a:rPr>
              <a:t>.</a:t>
            </a:r>
          </a:p>
        </p:txBody>
      </p:sp>
      <p:sp>
        <p:nvSpPr>
          <p:cNvPr id="5" name="WordArt 4"/>
          <p:cNvSpPr>
            <a:spLocks noChangeArrowheads="1" noChangeShapeType="1" noTextEdit="1"/>
          </p:cNvSpPr>
          <p:nvPr/>
        </p:nvSpPr>
        <p:spPr bwMode="auto">
          <a:xfrm>
            <a:off x="179512" y="116632"/>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dirty="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3" presetClass="entr" presetSubtype="528" fill="hold" grpId="0" nodeType="afterEffect">
                                  <p:stCondLst>
                                    <p:cond delay="0"/>
                                  </p:stCondLst>
                                  <p:childTnLst>
                                    <p:set>
                                      <p:cBhvr>
                                        <p:cTn id="11" dur="1" fill="hold">
                                          <p:stCondLst>
                                            <p:cond delay="0"/>
                                          </p:stCondLst>
                                        </p:cTn>
                                        <p:tgtEl>
                                          <p:spTgt spid="5123"/>
                                        </p:tgtEl>
                                        <p:attrNameLst>
                                          <p:attrName>style.visibility</p:attrName>
                                        </p:attrNameLst>
                                      </p:cBhvr>
                                      <p:to>
                                        <p:strVal val="visible"/>
                                      </p:to>
                                    </p:set>
                                    <p:anim calcmode="lin" valueType="num">
                                      <p:cBhvr>
                                        <p:cTn id="12" dur="7000" fill="hold"/>
                                        <p:tgtEl>
                                          <p:spTgt spid="5123"/>
                                        </p:tgtEl>
                                        <p:attrNameLst>
                                          <p:attrName>ppt_w</p:attrName>
                                        </p:attrNameLst>
                                      </p:cBhvr>
                                      <p:tavLst>
                                        <p:tav tm="0">
                                          <p:val>
                                            <p:fltVal val="0"/>
                                          </p:val>
                                        </p:tav>
                                        <p:tav tm="100000">
                                          <p:val>
                                            <p:strVal val="#ppt_w"/>
                                          </p:val>
                                        </p:tav>
                                      </p:tavLst>
                                    </p:anim>
                                    <p:anim calcmode="lin" valueType="num">
                                      <p:cBhvr>
                                        <p:cTn id="13" dur="7000" fill="hold"/>
                                        <p:tgtEl>
                                          <p:spTgt spid="5123"/>
                                        </p:tgtEl>
                                        <p:attrNameLst>
                                          <p:attrName>ppt_h</p:attrName>
                                        </p:attrNameLst>
                                      </p:cBhvr>
                                      <p:tavLst>
                                        <p:tav tm="0">
                                          <p:val>
                                            <p:fltVal val="0"/>
                                          </p:val>
                                        </p:tav>
                                        <p:tav tm="100000">
                                          <p:val>
                                            <p:strVal val="#ppt_h"/>
                                          </p:val>
                                        </p:tav>
                                      </p:tavLst>
                                    </p:anim>
                                    <p:anim calcmode="lin" valueType="num">
                                      <p:cBhvr>
                                        <p:cTn id="14" dur="7000" fill="hold"/>
                                        <p:tgtEl>
                                          <p:spTgt spid="5123"/>
                                        </p:tgtEl>
                                        <p:attrNameLst>
                                          <p:attrName>ppt_x</p:attrName>
                                        </p:attrNameLst>
                                      </p:cBhvr>
                                      <p:tavLst>
                                        <p:tav tm="0">
                                          <p:val>
                                            <p:fltVal val="0.5"/>
                                          </p:val>
                                        </p:tav>
                                        <p:tav tm="100000">
                                          <p:val>
                                            <p:strVal val="#ppt_x"/>
                                          </p:val>
                                        </p:tav>
                                      </p:tavLst>
                                    </p:anim>
                                    <p:anim calcmode="lin" valueType="num">
                                      <p:cBhvr>
                                        <p:cTn id="15" dur="7000" fill="hold"/>
                                        <p:tgtEl>
                                          <p:spTgt spid="51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643438" y="11113"/>
            <a:ext cx="4500562" cy="6846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C:\Documents and Settings\adriano\Documenti\Immagini\acr\acr-enr_0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86875" cy="6858000"/>
          </a:xfrm>
          <a:prstGeom prst="rect">
            <a:avLst/>
          </a:prstGeom>
          <a:noFill/>
          <a:ln w="9525">
            <a:noFill/>
            <a:miter lim="800000"/>
            <a:headEnd/>
            <a:tailEnd/>
          </a:ln>
        </p:spPr>
      </p:pic>
      <p:sp>
        <p:nvSpPr>
          <p:cNvPr id="2" name="Rettangolo 1"/>
          <p:cNvSpPr/>
          <p:nvPr/>
        </p:nvSpPr>
        <p:spPr>
          <a:xfrm>
            <a:off x="1285875" y="0"/>
            <a:ext cx="6858000" cy="255454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Se gli amici servono soltanto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a passare in allegria ore inutili</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magine 2" descr="Immagine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6499" name="Rettangolo 1"/>
          <p:cNvSpPr>
            <a:spLocks noChangeArrowheads="1"/>
          </p:cNvSpPr>
          <p:nvPr/>
        </p:nvSpPr>
        <p:spPr bwMode="auto">
          <a:xfrm>
            <a:off x="500063" y="1214438"/>
            <a:ext cx="7643812" cy="1938337"/>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i problemi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intanto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son più grandi</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Immagine 2" descr="Immagine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08788"/>
          </a:xfrm>
          <a:prstGeom prst="rect">
            <a:avLst/>
          </a:prstGeom>
          <a:noFill/>
          <a:ln w="9525">
            <a:noFill/>
            <a:miter lim="800000"/>
            <a:headEnd/>
            <a:tailEnd/>
          </a:ln>
        </p:spPr>
      </p:pic>
      <p:sp>
        <p:nvSpPr>
          <p:cNvPr id="107523" name="Rettangolo 1"/>
          <p:cNvSpPr>
            <a:spLocks noChangeArrowheads="1"/>
          </p:cNvSpPr>
          <p:nvPr/>
        </p:nvSpPr>
        <p:spPr bwMode="auto">
          <a:xfrm>
            <a:off x="2214563" y="642938"/>
            <a:ext cx="5786437" cy="1323975"/>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tu cerchi di scappare....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ma dove corri, che farai?</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7"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7%20gr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M:\09 Presentazioni\Immagin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643438" y="0"/>
            <a:ext cx="4500562" cy="6846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ttangolo 1"/>
          <p:cNvSpPr>
            <a:spLocks noChangeArrowheads="1"/>
          </p:cNvSpPr>
          <p:nvPr/>
        </p:nvSpPr>
        <p:spPr bwMode="auto">
          <a:xfrm>
            <a:off x="3857620" y="857232"/>
            <a:ext cx="5286380" cy="3785652"/>
          </a:xfrm>
          <a:prstGeom prst="rect">
            <a:avLst/>
          </a:prstGeom>
          <a:noFill/>
          <a:ln w="9525">
            <a:noFill/>
            <a:miter lim="800000"/>
            <a:headEnd/>
            <a:tailEnd/>
          </a:ln>
        </p:spPr>
        <p:txBody>
          <a:bodyPr wrap="square">
            <a:spAutoFit/>
          </a:bodyPr>
          <a:lstStyle/>
          <a:p>
            <a:pPr eaLnBrk="0" hangingPunct="0"/>
            <a:r>
              <a:rPr lang="it-IT" sz="4000" dirty="0">
                <a:solidFill>
                  <a:srgbClr val="000000"/>
                </a:solidFill>
                <a:latin typeface="Calibri" pitchFamily="34" charset="0"/>
              </a:rPr>
              <a:t>Il Signore sia con voi.</a:t>
            </a:r>
          </a:p>
          <a:p>
            <a:pPr eaLnBrk="0" hangingPunct="0"/>
            <a:r>
              <a:rPr lang="it-IT" sz="4000" b="1" dirty="0">
                <a:solidFill>
                  <a:srgbClr val="000000"/>
                </a:solidFill>
                <a:latin typeface="Calibri" pitchFamily="34" charset="0"/>
              </a:rPr>
              <a:t>E con il tuo spirito.</a:t>
            </a:r>
          </a:p>
          <a:p>
            <a:pPr eaLnBrk="0" hangingPunct="0"/>
            <a:endParaRPr lang="it-IT" sz="4000" b="1" dirty="0">
              <a:solidFill>
                <a:srgbClr val="000000"/>
              </a:solidFill>
              <a:latin typeface="Calibri" pitchFamily="34" charset="0"/>
            </a:endParaRPr>
          </a:p>
          <a:p>
            <a:pPr eaLnBrk="0" hangingPunct="0"/>
            <a:r>
              <a:rPr lang="it-IT" sz="4000" dirty="0">
                <a:solidFill>
                  <a:srgbClr val="000000"/>
                </a:solidFill>
                <a:latin typeface="Calibri" pitchFamily="34" charset="0"/>
              </a:rPr>
              <a:t>Dal Vangelo </a:t>
            </a:r>
            <a:endParaRPr lang="it-IT" sz="4000" dirty="0" smtClean="0">
              <a:solidFill>
                <a:srgbClr val="000000"/>
              </a:solidFill>
              <a:latin typeface="Calibri" pitchFamily="34" charset="0"/>
            </a:endParaRPr>
          </a:p>
          <a:p>
            <a:pPr eaLnBrk="0" hangingPunct="0"/>
            <a:r>
              <a:rPr lang="it-IT" sz="4000" dirty="0" smtClean="0">
                <a:solidFill>
                  <a:srgbClr val="000000"/>
                </a:solidFill>
                <a:latin typeface="Calibri" pitchFamily="34" charset="0"/>
              </a:rPr>
              <a:t>secondo </a:t>
            </a:r>
            <a:r>
              <a:rPr lang="it-IT" sz="4000" dirty="0">
                <a:solidFill>
                  <a:srgbClr val="000000"/>
                </a:solidFill>
                <a:latin typeface="Calibri" pitchFamily="34" charset="0"/>
              </a:rPr>
              <a:t>Marco.</a:t>
            </a:r>
          </a:p>
          <a:p>
            <a:pPr eaLnBrk="0" hangingPunct="0"/>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4" name="Picture 4" descr="C:\Users\Fede\Desktop\22100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09474"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2" descr="Immagine2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83400"/>
          </a:xfrm>
          <a:prstGeom prst="rect">
            <a:avLst/>
          </a:prstGeom>
          <a:noFill/>
          <a:ln w="9525">
            <a:noFill/>
            <a:miter lim="800000"/>
            <a:headEnd/>
            <a:tailEnd/>
          </a:ln>
        </p:spPr>
      </p:pic>
      <p:sp>
        <p:nvSpPr>
          <p:cNvPr id="2" name="Rettangolo 1"/>
          <p:cNvSpPr/>
          <p:nvPr/>
        </p:nvSpPr>
        <p:spPr>
          <a:xfrm>
            <a:off x="500063" y="1905000"/>
            <a:ext cx="6304185" cy="2554288"/>
          </a:xfrm>
          <a:prstGeom prst="rect">
            <a:avLst/>
          </a:prstGeom>
          <a:solidFill>
            <a:srgbClr val="FFFFFF"/>
          </a:solidFill>
        </p:spPr>
        <p:txBody>
          <a:bodyPr wrap="square">
            <a:spAutoFit/>
          </a:bodyPr>
          <a:lstStyle/>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Fai silenzio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dentro alla tua vita: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scoprirai che l'amore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chiama sempre per nome. </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http://foto.fizteh.ru/foto/galleries/stopthemoment/stopthemoment_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12643" name="Rettangolo 2"/>
          <p:cNvSpPr>
            <a:spLocks noChangeArrowheads="1"/>
          </p:cNvSpPr>
          <p:nvPr/>
        </p:nvSpPr>
        <p:spPr bwMode="auto">
          <a:xfrm>
            <a:off x="3143250" y="0"/>
            <a:ext cx="6000750" cy="2554288"/>
          </a:xfrm>
          <a:prstGeom prst="rect">
            <a:avLst/>
          </a:prstGeom>
          <a:solidFill>
            <a:srgbClr val="FFC000">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Non aver paura di rischiare:</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quello che tu perderai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lo riavrai in quantità</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7"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7%20gr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M:\09 Presentazioni\Immagin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643438" y="0"/>
            <a:ext cx="4500562" cy="6846888"/>
          </a:xfrm>
          <a:prstGeom prst="rect">
            <a:avLst/>
          </a:prstGeom>
          <a:noFill/>
          <a:ln w="9525">
            <a:noFill/>
            <a:miter lim="800000"/>
            <a:headEnd/>
            <a:tailEnd/>
          </a:ln>
        </p:spPr>
      </p:pic>
      <p:sp>
        <p:nvSpPr>
          <p:cNvPr id="114692" name="CasellaDiTesto 4">
            <a:hlinkClick r:id="rId3" action="ppaction://hlinksldjump"/>
          </p:cNvPr>
          <p:cNvSpPr txBox="1">
            <a:spLocks noChangeArrowheads="1"/>
          </p:cNvSpPr>
          <p:nvPr/>
        </p:nvSpPr>
        <p:spPr bwMode="auto">
          <a:xfrm>
            <a:off x="8001000" y="6396038"/>
            <a:ext cx="357188" cy="461962"/>
          </a:xfrm>
          <a:prstGeom prst="rect">
            <a:avLst/>
          </a:prstGeom>
          <a:noFill/>
          <a:ln w="9525">
            <a:noFill/>
            <a:miter lim="800000"/>
            <a:headEnd/>
            <a:tailEnd/>
          </a:ln>
        </p:spPr>
        <p:txBody>
          <a:bodyPr>
            <a:spAutoFit/>
          </a:bodyPr>
          <a:lstStyle/>
          <a:p>
            <a:pPr eaLnBrk="0" hangingPunct="0"/>
            <a:r>
              <a:rPr lang="it-IT" dirty="0"/>
              <a:t>R</a:t>
            </a:r>
          </a:p>
        </p:txBody>
      </p:sp>
      <p:sp>
        <p:nvSpPr>
          <p:cNvPr id="114693" name="CasellaDiTesto 5">
            <a:hlinkClick r:id="rId4" action="ppaction://hlinksldjump"/>
          </p:cNvPr>
          <p:cNvSpPr txBox="1">
            <a:spLocks noChangeArrowheads="1"/>
          </p:cNvSpPr>
          <p:nvPr/>
        </p:nvSpPr>
        <p:spPr bwMode="auto">
          <a:xfrm>
            <a:off x="8572500" y="6396038"/>
            <a:ext cx="357188" cy="461962"/>
          </a:xfrm>
          <a:prstGeom prst="rect">
            <a:avLst/>
          </a:prstGeom>
          <a:noFill/>
          <a:ln w="9525">
            <a:noFill/>
            <a:miter lim="800000"/>
            <a:headEnd/>
            <a:tailEnd/>
          </a:ln>
        </p:spPr>
        <p:txBody>
          <a:bodyPr>
            <a:spAutoFit/>
          </a:bodyPr>
          <a:lstStyle/>
          <a:p>
            <a:pPr eaLnBrk="0" hangingPunct="0"/>
            <a:r>
              <a:rPr lang="it-IT" dirty="0"/>
              <a: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18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50" y="285750"/>
            <a:ext cx="8501063" cy="4832350"/>
          </a:xfrm>
          <a:prstGeom prst="rect">
            <a:avLst/>
          </a:prstGeom>
          <a:noFill/>
        </p:spPr>
        <p:txBody>
          <a:bodyPr>
            <a:spAutoFit/>
          </a:bodyPr>
          <a:lstStyle/>
          <a:p>
            <a:pPr eaLnBrk="0" hangingPunct="0">
              <a:defRPr/>
            </a:pPr>
            <a:r>
              <a:rPr lang="it-IT" sz="4400" dirty="0"/>
              <a:t>Preghiamo. </a:t>
            </a:r>
          </a:p>
          <a:p>
            <a:pPr eaLnBrk="0" hangingPunct="0">
              <a:defRPr/>
            </a:pPr>
            <a:r>
              <a:rPr lang="it-IT" sz="4400" dirty="0"/>
              <a:t>Padre santo, che ci hai nutriti alla mensa del tuo Figlio Gesù, donaci la gioia di sentirlo vicino ogni giorno. Egli vive e regna nei secoli dei secoli.</a:t>
            </a:r>
            <a:r>
              <a:rPr lang="it-IT" sz="4400" dirty="0">
                <a:latin typeface="+mn-lt"/>
                <a:cs typeface="+mn-cs"/>
              </a:rPr>
              <a:t>			</a:t>
            </a:r>
          </a:p>
          <a:p>
            <a:pPr eaLnBrk="0" hangingPunct="0">
              <a:defRPr/>
            </a:pPr>
            <a:r>
              <a:rPr lang="it-IT" sz="4400" b="1" dirty="0">
                <a:latin typeface="+mn-lt"/>
                <a:cs typeface="+mn-cs"/>
              </a:rPr>
              <a:t>						Amen. </a:t>
            </a:r>
            <a:endParaRPr lang="it-IT" sz="4400" dirty="0">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1" name="Rectangle 1"/>
          <p:cNvSpPr>
            <a:spLocks noChangeArrowheads="1"/>
          </p:cNvSpPr>
          <p:nvPr/>
        </p:nvSpPr>
        <p:spPr bwMode="auto">
          <a:xfrm>
            <a:off x="285750" y="142875"/>
            <a:ext cx="8643938" cy="1938338"/>
          </a:xfrm>
          <a:prstGeom prst="rect">
            <a:avLst/>
          </a:prstGeom>
          <a:solidFill>
            <a:srgbClr val="FFFFFF">
              <a:alpha val="80000"/>
            </a:srgbClr>
          </a:solidFill>
          <a:ln w="9525">
            <a:noFill/>
            <a:miter lim="800000"/>
            <a:headEnd/>
            <a:tailEnd/>
          </a:ln>
          <a:effectLst/>
        </p:spPr>
        <p:txBody>
          <a:bodyPr anchor="ctr">
            <a:spAutoFit/>
          </a:bodyPr>
          <a:lstStyle/>
          <a:p>
            <a:pPr algn="ctr" eaLnBrk="0" hangingPunct="0">
              <a:defRPr/>
            </a:pPr>
            <a:r>
              <a:rPr lang="it-IT" sz="4000" b="1" dirty="0">
                <a:solidFill>
                  <a:schemeClr val="accent2"/>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In quel tempo, Gesù e i suoi discepoli attraversavano la Galilea, ma egli non voleva che alcuno lo sapesse.</a:t>
            </a:r>
            <a:endParaRPr lang="it-IT" sz="4000" b="1" dirty="0">
              <a:solidFill>
                <a:schemeClr val="accent2"/>
              </a:solidFill>
              <a:effectLst>
                <a:outerShdw blurRad="38100" dist="38100" dir="2700000" algn="tl">
                  <a:srgbClr val="000000">
                    <a:alpha val="43137"/>
                  </a:srgbClr>
                </a:outerShdw>
              </a:effectLst>
              <a:latin typeface="Calibri" pitchFamily="34" charset="0"/>
              <a:cs typeface="Arial" pitchFamily="34" charset="0"/>
            </a:endParaRPr>
          </a:p>
        </p:txBody>
      </p:sp>
    </p:spTree>
    <p:extLst>
      <p:ext uri="{BB962C8B-B14F-4D97-AF65-F5344CB8AC3E}">
        <p14:creationId xmlns:p14="http://schemas.microsoft.com/office/powerpoint/2010/main" val="3197797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G:\05 Fotografie\Cattedrale\Oratorio bimbi\2007\Inizio anno catechistico 2007 02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pPr eaLnBrk="0" hangingPunct="0"/>
            <a:r>
              <a:rPr lang="it-IT" sz="4000"/>
              <a:t>Il Signore sia con voi.</a:t>
            </a:r>
          </a:p>
          <a:p>
            <a:pPr eaLnBrk="0" hangingPunct="0"/>
            <a:r>
              <a:rPr lang="it-IT" sz="4000" b="1"/>
              <a:t>E con il tuo spirito. </a:t>
            </a:r>
            <a:endParaRPr lang="it-IT" sz="4000"/>
          </a:p>
          <a:p>
            <a:pPr eaLnBrk="0" hangingPunct="0"/>
            <a:endParaRPr lang="it-IT" sz="4000"/>
          </a:p>
          <a:p>
            <a:pPr eaLnBrk="0" hangingPunct="0"/>
            <a:r>
              <a:rPr lang="it-IT" sz="4000"/>
              <a:t>Vi benedica Dio onnipotente </a:t>
            </a:r>
          </a:p>
          <a:p>
            <a:pPr eaLnBrk="0" hangingPunct="0"/>
            <a:r>
              <a:rPr lang="it-IT" sz="4000"/>
              <a:t>Padre e Figlio e Spirito Santo.		</a:t>
            </a:r>
          </a:p>
          <a:p>
            <a:pPr eaLnBrk="0" hangingPunct="0"/>
            <a:r>
              <a:rPr lang="it-IT" sz="4000" b="1"/>
              <a:t>Amen. </a:t>
            </a:r>
            <a:endParaRPr lang="it-IT" sz="4000"/>
          </a:p>
          <a:p>
            <a:pPr eaLnBrk="0" hangingPunct="0"/>
            <a:endParaRPr lang="it-IT" sz="4000"/>
          </a:p>
          <a:p>
            <a:pPr eaLnBrk="0" hangingPunct="0"/>
            <a:r>
              <a:rPr lang="it-IT" sz="4000"/>
              <a:t>Nel nome del Signore: andate in pace.</a:t>
            </a:r>
          </a:p>
          <a:p>
            <a:pPr eaLnBrk="0" hangingPunct="0"/>
            <a:r>
              <a:rPr lang="it-IT" sz="4000" b="1"/>
              <a:t>Rendiamo grazie a Dio. </a:t>
            </a:r>
            <a:endParaRPr lang="it-IT" sz="40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98219" y="476672"/>
            <a:ext cx="5147563" cy="1754326"/>
          </a:xfrm>
          <a:prstGeom prst="rect">
            <a:avLst/>
          </a:prstGeom>
          <a:noFill/>
        </p:spPr>
        <p:txBody>
          <a:bodyPr wrap="none">
            <a:spAutoFit/>
          </a:bodyPr>
          <a:lstStyle/>
          <a:p>
            <a:pPr algn="ctr">
              <a:defRPr/>
            </a:pPr>
            <a:r>
              <a:rPr lang="it-IT"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Non so proprio</a:t>
            </a:r>
          </a:p>
          <a:p>
            <a:pPr algn="ctr">
              <a:defRPr/>
            </a:pPr>
            <a:r>
              <a:rPr lang="it-IT"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come far</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7" descr="cie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w="9525">
            <a:noFill/>
            <a:miter lim="800000"/>
            <a:headEnd/>
            <a:tailEnd/>
          </a:ln>
        </p:spPr>
      </p:pic>
      <p:sp>
        <p:nvSpPr>
          <p:cNvPr id="106498" name="Text Box 2"/>
          <p:cNvSpPr txBox="1">
            <a:spLocks noChangeArrowheads="1"/>
          </p:cNvSpPr>
          <p:nvPr/>
        </p:nvSpPr>
        <p:spPr bwMode="auto">
          <a:xfrm>
            <a:off x="250825" y="549275"/>
            <a:ext cx="8535988" cy="2800350"/>
          </a:xfrm>
          <a:prstGeom prst="rect">
            <a:avLst/>
          </a:prstGeom>
          <a:solidFill>
            <a:srgbClr val="FFFFFF">
              <a:alpha val="69804"/>
            </a:srgbClr>
          </a:solidFill>
          <a:ln w="9525">
            <a:noFill/>
            <a:miter lim="800000"/>
            <a:headEnd/>
            <a:tailEnd/>
          </a:ln>
          <a:effectLst>
            <a:softEdge rad="63500"/>
          </a:effectLst>
        </p:spPr>
        <p:txBody>
          <a:bodyPr>
            <a:spAutoFit/>
          </a:bodyPr>
          <a:lstStyle>
            <a:defPPr>
              <a:defRPr lang="it-IT"/>
            </a:defPPr>
            <a:lvl1pPr algn="ctr">
              <a:defRPr sz="4400" b="1">
                <a:solidFill>
                  <a:srgbClr val="0000FF"/>
                </a:solidFill>
                <a:effectLst>
                  <a:outerShdw blurRad="38100" dist="38100" dir="2700000" algn="tl">
                    <a:srgbClr val="000000">
                      <a:alpha val="43137"/>
                    </a:srgbClr>
                  </a:outerShdw>
                </a:effectLst>
                <a:latin typeface="Comic Sans MS" pitchFamily="66" charset="0"/>
              </a:defRPr>
            </a:lvl1pPr>
          </a:lstStyle>
          <a:p>
            <a:r>
              <a:rPr lang="it-IT" dirty="0"/>
              <a:t>Non so proprio come far </a:t>
            </a:r>
          </a:p>
          <a:p>
            <a:r>
              <a:rPr lang="it-IT" dirty="0"/>
              <a:t>per ringraziare il mio Signor; </a:t>
            </a:r>
          </a:p>
          <a:p>
            <a:r>
              <a:rPr lang="it-IT" dirty="0"/>
              <a:t>mi ha dato i cieli da guardar </a:t>
            </a:r>
          </a:p>
          <a:p>
            <a:r>
              <a:rPr lang="it-IT" dirty="0"/>
              <a:t>e tanta gioia dentro il cuor.</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www.cubanite.com/foto/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4786314" y="214313"/>
            <a:ext cx="4357686" cy="2123658"/>
          </a:xfrm>
          <a:prstGeom prst="rect">
            <a:avLst/>
          </a:prstGeom>
          <a:solidFill>
            <a:srgbClr val="FFFFFF">
              <a:alpha val="69804"/>
            </a:srgbClr>
          </a:solidFill>
          <a:ln w="9525">
            <a:noFill/>
            <a:miter lim="800000"/>
            <a:headEnd/>
            <a:tailEnd/>
          </a:ln>
          <a:effectLst>
            <a:softEdge rad="63500"/>
          </a:effectLst>
        </p:spPr>
        <p:txBody>
          <a:bodyPr>
            <a:spAutoFit/>
          </a:bodyPr>
          <a:lstStyle/>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Lui ci ha dato</a:t>
            </a:r>
          </a:p>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i cieli </a:t>
            </a:r>
          </a:p>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da guardar,</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i78.photobucket.com/albums/j87/avca/Van_Gogh_notte_stellata_70x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w="9525">
            <a:noFill/>
            <a:miter lim="800000"/>
            <a:headEnd/>
            <a:tailEnd/>
          </a:ln>
        </p:spPr>
      </p:pic>
      <p:sp>
        <p:nvSpPr>
          <p:cNvPr id="2" name="Rettangolo 1"/>
          <p:cNvSpPr/>
          <p:nvPr/>
        </p:nvSpPr>
        <p:spPr>
          <a:xfrm>
            <a:off x="2428860" y="1357298"/>
            <a:ext cx="4572000" cy="2124075"/>
          </a:xfrm>
          <a:prstGeom prst="rect">
            <a:avLst/>
          </a:prstGeom>
          <a:solidFill>
            <a:srgbClr val="FFFFFF">
              <a:alpha val="69804"/>
            </a:srgbClr>
          </a:solidFill>
          <a:ln w="9525">
            <a:noFill/>
            <a:miter lim="800000"/>
            <a:headEnd/>
            <a:tailEnd/>
          </a:ln>
          <a:effectLst>
            <a:softEdge rad="63500"/>
          </a:effectLst>
        </p:spPr>
        <p:txBody>
          <a:bodyPr>
            <a:spAutoFit/>
          </a:bodyPr>
          <a:lstStyle/>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lui ci ha dato la bocca per cantar, </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img360.imageshack.us/img360/6867/girotondock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142976" y="2500306"/>
            <a:ext cx="6357950" cy="1446550"/>
          </a:xfrm>
          <a:prstGeom prst="rect">
            <a:avLst/>
          </a:prstGeom>
          <a:solidFill>
            <a:srgbClr val="FFFFFF">
              <a:alpha val="69804"/>
            </a:srgbClr>
          </a:solidFill>
          <a:ln w="9525">
            <a:noFill/>
            <a:miter lim="800000"/>
            <a:headEnd/>
            <a:tailEnd/>
          </a:ln>
          <a:effectLst>
            <a:softEdge rad="63500"/>
          </a:effectLst>
        </p:spPr>
        <p:txBody>
          <a:bodyPr>
            <a:spAutoFit/>
          </a:bodyPr>
          <a:lstStyle/>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lui ci ha dato il mondo per amar, </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www.edizionilafionda.it/public/A%20chi%20darò%20il%20mio%20cu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17463"/>
            <a:ext cx="5357812" cy="6875463"/>
          </a:xfrm>
          <a:prstGeom prst="rect">
            <a:avLst/>
          </a:prstGeom>
          <a:noFill/>
          <a:ln w="9525">
            <a:noFill/>
            <a:miter lim="800000"/>
            <a:headEnd/>
            <a:tailEnd/>
          </a:ln>
        </p:spPr>
      </p:pic>
      <p:sp>
        <p:nvSpPr>
          <p:cNvPr id="2" name="Text Box 2"/>
          <p:cNvSpPr txBox="1">
            <a:spLocks noChangeArrowheads="1"/>
          </p:cNvSpPr>
          <p:nvPr/>
        </p:nvSpPr>
        <p:spPr bwMode="auto">
          <a:xfrm>
            <a:off x="827584" y="332656"/>
            <a:ext cx="7821613" cy="1446212"/>
          </a:xfrm>
          <a:prstGeom prst="rect">
            <a:avLst/>
          </a:prstGeom>
          <a:solidFill>
            <a:srgbClr val="FFFFFF">
              <a:alpha val="69804"/>
            </a:srgbClr>
          </a:solidFill>
          <a:ln w="9525">
            <a:noFill/>
            <a:miter lim="800000"/>
            <a:headEnd/>
            <a:tailEnd/>
          </a:ln>
          <a:effectLst>
            <a:softEdge rad="63500"/>
          </a:effectLst>
        </p:spPr>
        <p:txBody>
          <a:bodyPr>
            <a:spAutoFit/>
          </a:bodyPr>
          <a:lstStyle>
            <a:defPPr>
              <a:defRPr lang="it-IT"/>
            </a:defPPr>
            <a:lvl1pPr algn="ctr">
              <a:defRPr sz="4400" b="1">
                <a:solidFill>
                  <a:srgbClr val="0000FF"/>
                </a:solidFill>
                <a:effectLst>
                  <a:outerShdw blurRad="38100" dist="38100" dir="2700000" algn="tl">
                    <a:srgbClr val="000000">
                      <a:alpha val="43137"/>
                    </a:srgbClr>
                  </a:outerShdw>
                </a:effectLst>
                <a:latin typeface="Comic Sans MS" pitchFamily="66" charset="0"/>
              </a:defRPr>
            </a:lvl1pPr>
          </a:lstStyle>
          <a:p>
            <a:r>
              <a:rPr lang="it-IT" dirty="0"/>
              <a:t>e tanta gioia dentro il cuor </a:t>
            </a:r>
            <a:br>
              <a:rPr lang="it-IT" dirty="0"/>
            </a:br>
            <a:r>
              <a:rPr lang="it-IT" dirty="0"/>
              <a:t>e tanta gioia dentro il cuor.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214313" y="104775"/>
            <a:ext cx="8715375" cy="3170238"/>
          </a:xfrm>
          <a:prstGeom prst="rect">
            <a:avLst/>
          </a:prstGeom>
          <a:solidFill>
            <a:srgbClr val="FFFFFF">
              <a:alpha val="80000"/>
            </a:srgbClr>
          </a:solidFill>
          <a:ln w="9525">
            <a:noFill/>
            <a:miter lim="800000"/>
            <a:headEnd/>
            <a:tailEnd/>
          </a:ln>
          <a:effectLst/>
        </p:spPr>
        <p:txBody>
          <a:bodyPr anchor="ctr">
            <a:spAutoFit/>
          </a:bodyPr>
          <a:lstStyle/>
          <a:p>
            <a:pPr algn="ctr" eaLnBrk="0" hangingPunct="0">
              <a:defRPr/>
            </a:pPr>
            <a:r>
              <a:rPr lang="it-IT" sz="4000" b="1" dirty="0">
                <a:solidFill>
                  <a:schemeClr val="accent2"/>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Insegnava infatti ai suoi discepoli e diceva loro: «Il Figlio dell’uomo viene consegnato nelle mani degli uomini e lo uccideranno; ma, una volta ucciso, dopo tre giorni risorgerà».</a:t>
            </a:r>
          </a:p>
        </p:txBody>
      </p:sp>
    </p:spTree>
    <p:extLst>
      <p:ext uri="{BB962C8B-B14F-4D97-AF65-F5344CB8AC3E}">
        <p14:creationId xmlns:p14="http://schemas.microsoft.com/office/powerpoint/2010/main" val="4130707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285750" y="214313"/>
            <a:ext cx="8572500" cy="1323975"/>
          </a:xfrm>
          <a:prstGeom prst="rect">
            <a:avLst/>
          </a:prstGeom>
          <a:solidFill>
            <a:srgbClr val="FFFFFF">
              <a:alpha val="80000"/>
            </a:srgbClr>
          </a:solidFill>
          <a:ln w="9525">
            <a:noFill/>
            <a:miter lim="800000"/>
            <a:headEnd/>
            <a:tailEnd/>
          </a:ln>
          <a:effectLst/>
        </p:spPr>
        <p:txBody>
          <a:bodyPr anchor="ctr">
            <a:spAutoFit/>
          </a:bodyPr>
          <a:lstStyle/>
          <a:p>
            <a:pPr algn="ctr" eaLnBrk="0" hangingPunct="0">
              <a:defRPr/>
            </a:pPr>
            <a:r>
              <a:rPr lang="it-IT" sz="4000" b="1" dirty="0">
                <a:solidFill>
                  <a:schemeClr val="accent2"/>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Essi però non capivano queste parole e avevano timore di interrogarlo.</a:t>
            </a:r>
          </a:p>
        </p:txBody>
      </p:sp>
    </p:spTree>
    <p:extLst>
      <p:ext uri="{BB962C8B-B14F-4D97-AF65-F5344CB8AC3E}">
        <p14:creationId xmlns:p14="http://schemas.microsoft.com/office/powerpoint/2010/main" val="1006421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ayatriforum.org/phpBB3/download/file.php?id=38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9754" cy="688219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1538" y="1500174"/>
            <a:ext cx="6948494" cy="3046988"/>
          </a:xfrm>
          <a:prstGeom prst="rect">
            <a:avLst/>
          </a:prstGeom>
          <a:noFill/>
        </p:spPr>
        <p:txBody>
          <a:bodyPr>
            <a:spAutoFit/>
          </a:bodyPr>
          <a:lstStyle/>
          <a:p>
            <a:pPr algn="ctr" fontAlgn="auto">
              <a:spcBef>
                <a:spcPts val="0"/>
              </a:spcBef>
              <a:spcAft>
                <a:spcPts val="0"/>
              </a:spcAft>
              <a:defRPr/>
            </a:pPr>
            <a:r>
              <a:rPr lang="it-IT" sz="9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228600">
                    <a:schemeClr val="bg1"/>
                  </a:glow>
                </a:effectLst>
                <a:latin typeface="+mn-lt"/>
                <a:cs typeface="+mn-cs"/>
              </a:rPr>
              <a:t>Ti ringraziamo</a:t>
            </a:r>
          </a:p>
        </p:txBody>
      </p:sp>
    </p:spTree>
    <p:extLst>
      <p:ext uri="{BB962C8B-B14F-4D97-AF65-F5344CB8AC3E}">
        <p14:creationId xmlns:p14="http://schemas.microsoft.com/office/powerpoint/2010/main" val="4246635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285750" y="214313"/>
            <a:ext cx="8572500" cy="2554287"/>
          </a:xfrm>
          <a:prstGeom prst="rect">
            <a:avLst/>
          </a:prstGeom>
          <a:solidFill>
            <a:srgbClr val="FFFFFF">
              <a:alpha val="80000"/>
            </a:srgbClr>
          </a:solidFill>
          <a:ln w="9525">
            <a:noFill/>
            <a:miter lim="800000"/>
            <a:headEnd/>
            <a:tailEnd/>
          </a:ln>
          <a:effectLst/>
        </p:spPr>
        <p:txBody>
          <a:bodyPr anchor="ctr">
            <a:spAutoFit/>
          </a:bodyPr>
          <a:lstStyle/>
          <a:p>
            <a:pPr algn="ctr" eaLnBrk="0" hangingPunct="0">
              <a:defRPr/>
            </a:pPr>
            <a:r>
              <a:rPr lang="it-IT" sz="4000" b="1" dirty="0">
                <a:solidFill>
                  <a:schemeClr val="accent2"/>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Giunsero a </a:t>
            </a:r>
            <a:r>
              <a:rPr lang="it-IT" sz="4000" b="1" dirty="0" err="1">
                <a:solidFill>
                  <a:schemeClr val="accent2"/>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Cafàrnao</a:t>
            </a:r>
            <a:r>
              <a:rPr lang="it-IT" sz="4000" b="1" dirty="0">
                <a:solidFill>
                  <a:schemeClr val="accent2"/>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 Quando fu in casa, chiese loro: «Di che cosa stavate discutendo per la strada?». Ed essi tacevano. </a:t>
            </a:r>
          </a:p>
        </p:txBody>
      </p:sp>
    </p:spTree>
    <p:extLst>
      <p:ext uri="{BB962C8B-B14F-4D97-AF65-F5344CB8AC3E}">
        <p14:creationId xmlns:p14="http://schemas.microsoft.com/office/powerpoint/2010/main" val="3878762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285750" y="214313"/>
            <a:ext cx="8572500" cy="1323975"/>
          </a:xfrm>
          <a:prstGeom prst="rect">
            <a:avLst/>
          </a:prstGeom>
          <a:solidFill>
            <a:srgbClr val="FFFFFF">
              <a:alpha val="80000"/>
            </a:srgbClr>
          </a:solidFill>
          <a:ln w="9525">
            <a:noFill/>
            <a:miter lim="800000"/>
            <a:headEnd/>
            <a:tailEnd/>
          </a:ln>
          <a:effectLst/>
        </p:spPr>
        <p:txBody>
          <a:bodyPr anchor="ctr">
            <a:spAutoFit/>
          </a:bodyPr>
          <a:lstStyle/>
          <a:p>
            <a:pPr algn="ctr" eaLnBrk="0" hangingPunct="0">
              <a:defRPr/>
            </a:pPr>
            <a:r>
              <a:rPr lang="it-IT" sz="4000" b="1" dirty="0">
                <a:solidFill>
                  <a:schemeClr val="accent2"/>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Per la strada infatti avevano discusso tra loro chi fosse più grande.</a:t>
            </a:r>
          </a:p>
        </p:txBody>
      </p:sp>
    </p:spTree>
    <p:extLst>
      <p:ext uri="{BB962C8B-B14F-4D97-AF65-F5344CB8AC3E}">
        <p14:creationId xmlns:p14="http://schemas.microsoft.com/office/powerpoint/2010/main" val="807814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285750" y="214313"/>
            <a:ext cx="8572500" cy="1938337"/>
          </a:xfrm>
          <a:prstGeom prst="rect">
            <a:avLst/>
          </a:prstGeom>
          <a:solidFill>
            <a:srgbClr val="FFFFFF">
              <a:alpha val="80000"/>
            </a:srgbClr>
          </a:solidFill>
          <a:ln w="9525">
            <a:noFill/>
            <a:miter lim="800000"/>
            <a:headEnd/>
            <a:tailEnd/>
          </a:ln>
          <a:effectLst/>
        </p:spPr>
        <p:txBody>
          <a:bodyPr anchor="ctr">
            <a:spAutoFit/>
          </a:bodyPr>
          <a:lstStyle/>
          <a:p>
            <a:pPr algn="ctr" eaLnBrk="0" hangingPunct="0">
              <a:defRPr/>
            </a:pPr>
            <a:r>
              <a:rPr lang="it-IT" sz="4000" b="1" dirty="0">
                <a:solidFill>
                  <a:schemeClr val="accent2"/>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Sedutosi, chiamò i Dodici e disse loro: «Se uno vuole essere il primo, sia l’ultimo di tutti e il servitore di tutti». </a:t>
            </a:r>
          </a:p>
        </p:txBody>
      </p:sp>
    </p:spTree>
    <p:extLst>
      <p:ext uri="{BB962C8B-B14F-4D97-AF65-F5344CB8AC3E}">
        <p14:creationId xmlns:p14="http://schemas.microsoft.com/office/powerpoint/2010/main" val="2368644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285750" y="214313"/>
            <a:ext cx="8572500" cy="1323975"/>
          </a:xfrm>
          <a:prstGeom prst="rect">
            <a:avLst/>
          </a:prstGeom>
          <a:solidFill>
            <a:srgbClr val="FFFFFF">
              <a:alpha val="80000"/>
            </a:srgbClr>
          </a:solidFill>
          <a:ln w="9525">
            <a:noFill/>
            <a:miter lim="800000"/>
            <a:headEnd/>
            <a:tailEnd/>
          </a:ln>
          <a:effectLst/>
        </p:spPr>
        <p:txBody>
          <a:bodyPr anchor="ctr">
            <a:spAutoFit/>
          </a:bodyPr>
          <a:lstStyle/>
          <a:p>
            <a:pPr algn="ctr" eaLnBrk="0" hangingPunct="0">
              <a:defRPr/>
            </a:pPr>
            <a:r>
              <a:rPr lang="it-IT" sz="4000" b="1" dirty="0">
                <a:solidFill>
                  <a:schemeClr val="accent2"/>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E, preso un bambino, lo pose in mezzo a loro e, abbracciandolo, disse loro: </a:t>
            </a:r>
          </a:p>
        </p:txBody>
      </p:sp>
    </p:spTree>
    <p:extLst>
      <p:ext uri="{BB962C8B-B14F-4D97-AF65-F5344CB8AC3E}">
        <p14:creationId xmlns:p14="http://schemas.microsoft.com/office/powerpoint/2010/main" val="1607728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1"/>
          <p:cNvSpPr>
            <a:spLocks noChangeArrowheads="1"/>
          </p:cNvSpPr>
          <p:nvPr/>
        </p:nvSpPr>
        <p:spPr bwMode="auto">
          <a:xfrm>
            <a:off x="0" y="32861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endParaRPr lang="it-IT" sz="4000">
              <a:latin typeface="Antique Olive" pitchFamily="34" charset="0"/>
            </a:endParaRPr>
          </a:p>
        </p:txBody>
      </p:sp>
      <p:sp>
        <p:nvSpPr>
          <p:cNvPr id="3" name="Rettangolo 2"/>
          <p:cNvSpPr/>
          <p:nvPr/>
        </p:nvSpPr>
        <p:spPr>
          <a:xfrm>
            <a:off x="285750" y="214313"/>
            <a:ext cx="8572500" cy="2554287"/>
          </a:xfrm>
          <a:prstGeom prst="rect">
            <a:avLst/>
          </a:prstGeom>
          <a:solidFill>
            <a:srgbClr val="FFFFFF">
              <a:alpha val="80000"/>
            </a:srgbClr>
          </a:solidFill>
          <a:ln w="9525">
            <a:noFill/>
            <a:miter lim="800000"/>
            <a:headEnd/>
            <a:tailEnd/>
          </a:ln>
          <a:effectLst/>
        </p:spPr>
        <p:txBody>
          <a:bodyPr anchor="ctr">
            <a:spAutoFit/>
          </a:bodyPr>
          <a:lstStyle/>
          <a:p>
            <a:pPr algn="ctr" eaLnBrk="0" hangingPunct="0">
              <a:defRPr/>
            </a:pPr>
            <a:r>
              <a:rPr lang="it-IT" sz="4000" b="1" dirty="0">
                <a:solidFill>
                  <a:schemeClr val="accent2"/>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«Chi accoglie uno solo di questi bambini nel mio nome, accoglie me; e chi accoglie me, non accoglie me, ma colui che mi ha mandato». </a:t>
            </a:r>
          </a:p>
        </p:txBody>
      </p:sp>
    </p:spTree>
    <p:extLst>
      <p:ext uri="{BB962C8B-B14F-4D97-AF65-F5344CB8AC3E}">
        <p14:creationId xmlns:p14="http://schemas.microsoft.com/office/powerpoint/2010/main" val="190131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localhost:1080/download/immagini/12Bi_TO/25B_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77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46084" name="WordArt 6"/>
          <p:cNvSpPr>
            <a:spLocks noChangeArrowheads="1" noChangeShapeType="1" noTextEdit="1"/>
          </p:cNvSpPr>
          <p:nvPr/>
        </p:nvSpPr>
        <p:spPr bwMode="auto">
          <a:xfrm>
            <a:off x="5429250" y="214313"/>
            <a:ext cx="3524250" cy="53006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extLst>
      <p:ext uri="{BB962C8B-B14F-4D97-AF65-F5344CB8AC3E}">
        <p14:creationId xmlns:p14="http://schemas.microsoft.com/office/powerpoint/2010/main" val="1457821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51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50" y="4869160"/>
            <a:ext cx="8606730" cy="1938992"/>
          </a:xfrm>
          <a:prstGeom prst="rect">
            <a:avLst/>
          </a:prstGeom>
          <a:solidFill>
            <a:srgbClr val="00FFFF">
              <a:alpha val="72157"/>
            </a:srgbClr>
          </a:solidFill>
        </p:spPr>
        <p:txBody>
          <a:bodyPr wrap="square">
            <a:spAutoFit/>
          </a:bodyPr>
          <a:lstStyle/>
          <a:p>
            <a:pPr algn="ctr" fontAlgn="auto">
              <a:spcBef>
                <a:spcPts val="0"/>
              </a:spcBef>
              <a:spcAft>
                <a:spcPts val="0"/>
              </a:spcAft>
              <a:defRPr/>
            </a:pPr>
            <a:r>
              <a:rPr lang="it-IT" sz="6000" b="1" dirty="0" smtClean="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MANDATO</a:t>
            </a:r>
          </a:p>
          <a:p>
            <a:pPr algn="ctr" fontAlgn="auto">
              <a:spcBef>
                <a:spcPts val="0"/>
              </a:spcBef>
              <a:spcAft>
                <a:spcPts val="0"/>
              </a:spcAft>
              <a:defRPr/>
            </a:pPr>
            <a:r>
              <a:rPr lang="it-IT" sz="6000" b="1" dirty="0" smtClean="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AI </a:t>
            </a:r>
            <a:r>
              <a:rPr lang="it-IT" sz="6000" b="1" dirty="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CATECHISTI</a:t>
            </a:r>
            <a:endParaRPr lang="it-IT" sz="6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4068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 y="17329"/>
            <a:ext cx="9144001" cy="1323439"/>
          </a:xfrm>
          <a:prstGeom prst="rect">
            <a:avLst/>
          </a:prstGeom>
          <a:solidFill>
            <a:schemeClr val="bg1"/>
          </a:solidFill>
        </p:spPr>
        <p:txBody>
          <a:bodyPr wrap="square">
            <a:spAutoFit/>
          </a:bodyPr>
          <a:lstStyle/>
          <a:p>
            <a:pPr algn="ctr" eaLnBrk="0" hangingPunct="0"/>
            <a:r>
              <a:rPr lang="it-IT" sz="4000" dirty="0">
                <a:solidFill>
                  <a:prstClr val="black"/>
                </a:solidFill>
                <a:latin typeface="Calibri"/>
                <a:ea typeface="Times New Roman" pitchFamily="18" charset="0"/>
              </a:rPr>
              <a:t>Si </a:t>
            </a:r>
            <a:r>
              <a:rPr lang="it-IT" sz="4000" dirty="0" smtClean="0">
                <a:solidFill>
                  <a:prstClr val="black"/>
                </a:solidFill>
                <a:latin typeface="Calibri"/>
                <a:ea typeface="Times New Roman" pitchFamily="18" charset="0"/>
              </a:rPr>
              <a:t>presentino coloro che </a:t>
            </a:r>
            <a:r>
              <a:rPr lang="it-IT" sz="4000" dirty="0">
                <a:solidFill>
                  <a:prstClr val="black"/>
                </a:solidFill>
                <a:latin typeface="Calibri"/>
                <a:ea typeface="Times New Roman" pitchFamily="18" charset="0"/>
              </a:rPr>
              <a:t>devono svolgere </a:t>
            </a:r>
            <a:endParaRPr lang="it-IT" sz="4000" dirty="0" smtClean="0">
              <a:solidFill>
                <a:prstClr val="black"/>
              </a:solidFill>
              <a:latin typeface="Calibri"/>
              <a:ea typeface="Times New Roman" pitchFamily="18" charset="0"/>
            </a:endParaRPr>
          </a:p>
          <a:p>
            <a:pPr algn="ctr" eaLnBrk="0" hangingPunct="0"/>
            <a:r>
              <a:rPr lang="it-IT" sz="4000" dirty="0" smtClean="0">
                <a:solidFill>
                  <a:prstClr val="black"/>
                </a:solidFill>
                <a:latin typeface="Calibri"/>
                <a:ea typeface="Times New Roman" pitchFamily="18" charset="0"/>
              </a:rPr>
              <a:t>il </a:t>
            </a:r>
            <a:r>
              <a:rPr lang="it-IT" sz="4000" dirty="0">
                <a:solidFill>
                  <a:prstClr val="black"/>
                </a:solidFill>
                <a:latin typeface="Calibri"/>
                <a:ea typeface="Times New Roman" pitchFamily="18" charset="0"/>
              </a:rPr>
              <a:t>ministero di catechisti.</a:t>
            </a:r>
            <a:endParaRPr lang="it-IT" sz="4000" dirty="0">
              <a:solidFill>
                <a:prstClr val="black"/>
              </a:solidFill>
              <a:latin typeface="Calibri"/>
            </a:endParaRPr>
          </a:p>
        </p:txBody>
      </p:sp>
    </p:spTree>
    <p:extLst>
      <p:ext uri="{BB962C8B-B14F-4D97-AF65-F5344CB8AC3E}">
        <p14:creationId xmlns:p14="http://schemas.microsoft.com/office/powerpoint/2010/main" val="796574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
          <p:cNvSpPr>
            <a:spLocks noChangeArrowheads="1"/>
          </p:cNvSpPr>
          <p:nvPr/>
        </p:nvSpPr>
        <p:spPr bwMode="auto">
          <a:xfrm>
            <a:off x="214282" y="0"/>
            <a:ext cx="8715436"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hangingPunct="0"/>
            <a:r>
              <a:rPr lang="it-IT" sz="4000" dirty="0" smtClean="0">
                <a:solidFill>
                  <a:prstClr val="black"/>
                </a:solidFill>
                <a:latin typeface="Calibri"/>
                <a:ea typeface="Times New Roman" pitchFamily="18" charset="0"/>
              </a:rPr>
              <a:t>Figli carissimi, Dio nostro Padre, il quale vuole che tutti gli uomini siano salvi e giungano alla conoscenza della verità, dopo aver rivelato questo mistero di salvezza, lo portò a compimento per mezzo del Figlio suo fatto uomo. Cristo Gesù ci svelò i disegni misteriosi del Padre e affidò poi alla sua Chiesa il compito di predicare il Vangelo ad ogni creatura.</a:t>
            </a:r>
            <a:endParaRPr lang="it-IT" sz="4000" dirty="0" smtClean="0">
              <a:solidFill>
                <a:prstClr val="black"/>
              </a:solidFill>
              <a:latin typeface="Calibri"/>
            </a:endParaRPr>
          </a:p>
        </p:txBody>
      </p:sp>
    </p:spTree>
    <p:extLst>
      <p:ext uri="{BB962C8B-B14F-4D97-AF65-F5344CB8AC3E}">
        <p14:creationId xmlns:p14="http://schemas.microsoft.com/office/powerpoint/2010/main" val="859743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1267"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572560" cy="5632311"/>
          </a:xfrm>
          <a:prstGeom prst="rect">
            <a:avLst/>
          </a:prstGeom>
        </p:spPr>
        <p:txBody>
          <a:bodyPr wrap="square">
            <a:spAutoFit/>
          </a:bodyPr>
          <a:lstStyle/>
          <a:p>
            <a:pPr algn="just" eaLnBrk="0" hangingPunct="0"/>
            <a:r>
              <a:rPr lang="it-IT" sz="4000" dirty="0">
                <a:solidFill>
                  <a:prstClr val="black"/>
                </a:solidFill>
                <a:latin typeface="Calibri"/>
                <a:ea typeface="Times New Roman" pitchFamily="18" charset="0"/>
              </a:rPr>
              <a:t>A questo compito fondamentale voi siete chiamati a collaborare come catechisti o annunciatori della Parola di Dio; vi sarà quindi conferito in seno al popolo di Dio un ufficio particolare, con l'impegno a prestarvi al servizio della fede, quella fede che proprio nella Parola di Dio ha la sua radice e il suo fondamento</a:t>
            </a:r>
            <a:r>
              <a:rPr lang="it-IT" sz="4000" dirty="0" smtClean="0">
                <a:solidFill>
                  <a:prstClr val="black"/>
                </a:solidFill>
                <a:latin typeface="Calibri"/>
                <a:ea typeface="Times New Roman" pitchFamily="18" charset="0"/>
              </a:rPr>
              <a:t>.</a:t>
            </a:r>
            <a:endParaRPr lang="it-IT" sz="4000" dirty="0">
              <a:solidFill>
                <a:prstClr val="black"/>
              </a:solidFill>
              <a:latin typeface="Calibri"/>
            </a:endParaRPr>
          </a:p>
        </p:txBody>
      </p:sp>
    </p:spTree>
    <p:extLst>
      <p:ext uri="{BB962C8B-B14F-4D97-AF65-F5344CB8AC3E}">
        <p14:creationId xmlns:p14="http://schemas.microsoft.com/office/powerpoint/2010/main" val="1556971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6863417"/>
          </a:xfrm>
          <a:prstGeom prst="rect">
            <a:avLst/>
          </a:prstGeom>
        </p:spPr>
        <p:txBody>
          <a:bodyPr wrap="square">
            <a:spAutoFit/>
          </a:bodyPr>
          <a:lstStyle/>
          <a:p>
            <a:pPr algn="just" eaLnBrk="0" hangingPunct="0"/>
            <a:r>
              <a:rPr lang="it-IT" sz="4000" dirty="0">
                <a:solidFill>
                  <a:prstClr val="black"/>
                </a:solidFill>
                <a:latin typeface="Calibri"/>
                <a:ea typeface="Times New Roman" pitchFamily="18" charset="0"/>
              </a:rPr>
              <a:t>Proclamerete dunque la Parola di Dio nell'assemblea liturgica, vi studierete di educare nella fede i fanciulli e gli adulti, li preparerete a ricevere degnamente i sacramenti, e annunzierete il messaggio della salvezza agli uomini che lo ignorano ancora. Così da voi aiutati e guidati gli uomini potranno giungere alla conoscenza di Dio Padre e del Figlio suo, che egli ha mandato, Cristo Gesù, per conseguire la vita eterna. </a:t>
            </a:r>
            <a:endParaRPr lang="it-IT" sz="4000" dirty="0">
              <a:solidFill>
                <a:prstClr val="black"/>
              </a:solidFill>
              <a:latin typeface="Calibri"/>
            </a:endParaRPr>
          </a:p>
        </p:txBody>
      </p:sp>
    </p:spTree>
    <p:extLst>
      <p:ext uri="{BB962C8B-B14F-4D97-AF65-F5344CB8AC3E}">
        <p14:creationId xmlns:p14="http://schemas.microsoft.com/office/powerpoint/2010/main" val="109125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632311"/>
          </a:xfrm>
          <a:prstGeom prst="rect">
            <a:avLst/>
          </a:prstGeom>
        </p:spPr>
        <p:txBody>
          <a:bodyPr wrap="square">
            <a:spAutoFit/>
          </a:bodyPr>
          <a:lstStyle/>
          <a:p>
            <a:pPr algn="just" eaLnBrk="0" hangingPunct="0"/>
            <a:r>
              <a:rPr lang="it-IT" sz="4000" dirty="0">
                <a:solidFill>
                  <a:prstClr val="black"/>
                </a:solidFill>
                <a:latin typeface="Calibri"/>
                <a:ea typeface="Times New Roman" pitchFamily="18" charset="0"/>
              </a:rPr>
              <a:t>Nel compiere il vostro ufficio, sappiate, in piena docilità allo Spirito Santo, accogliere in voi stessi quella divina Parola che annunziate agli altri: meditatela con assiduo fervore, per acquistarne ogni giorno di più una conoscenza viva e penetrante, e con la vostra vita rendete testimonianza a Cristo Gesù, nostro Salvatore.</a:t>
            </a:r>
            <a:endParaRPr lang="it-IT" sz="4000" dirty="0">
              <a:solidFill>
                <a:prstClr val="black"/>
              </a:solidFill>
              <a:latin typeface="Calibri"/>
            </a:endParaRPr>
          </a:p>
        </p:txBody>
      </p:sp>
    </p:spTree>
    <p:extLst>
      <p:ext uri="{BB962C8B-B14F-4D97-AF65-F5344CB8AC3E}">
        <p14:creationId xmlns:p14="http://schemas.microsoft.com/office/powerpoint/2010/main" val="1868548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1"/>
          <p:cNvSpPr>
            <a:spLocks noChangeArrowheads="1"/>
          </p:cNvSpPr>
          <p:nvPr/>
        </p:nvSpPr>
        <p:spPr bwMode="auto">
          <a:xfrm>
            <a:off x="357158" y="0"/>
            <a:ext cx="8501122"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hangingPunct="0"/>
            <a:r>
              <a:rPr lang="it-IT" sz="4000" dirty="0" smtClean="0">
                <a:solidFill>
                  <a:prstClr val="black"/>
                </a:solidFill>
                <a:latin typeface="Calibri"/>
                <a:ea typeface="Times New Roman" pitchFamily="18" charset="0"/>
              </a:rPr>
              <a:t>Fratelli e sorelle, supplichiamo Dio nostro Padre, che benedica questi suoi figli eletti al ministero di catechisti, perché nel fedele compimento del loro ufficio annunzino il Cristo e rendano gloria al Padre che è nei cieli.</a:t>
            </a:r>
            <a:endParaRPr lang="it-IT" sz="4000" dirty="0" smtClean="0">
              <a:solidFill>
                <a:prstClr val="black"/>
              </a:solidFill>
              <a:latin typeface="Calibri"/>
            </a:endParaRPr>
          </a:p>
          <a:p>
            <a:pPr algn="just" eaLnBrk="0" hangingPunct="0"/>
            <a:endParaRPr lang="it-IT" sz="4000" dirty="0" smtClean="0">
              <a:solidFill>
                <a:prstClr val="black"/>
              </a:solidFill>
              <a:latin typeface="Calibri"/>
            </a:endParaRPr>
          </a:p>
        </p:txBody>
      </p:sp>
    </p:spTree>
    <p:extLst>
      <p:ext uri="{BB962C8B-B14F-4D97-AF65-F5344CB8AC3E}">
        <p14:creationId xmlns:p14="http://schemas.microsoft.com/office/powerpoint/2010/main" val="55420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0"/>
            <a:ext cx="8643998" cy="6247864"/>
          </a:xfrm>
          <a:prstGeom prst="rect">
            <a:avLst/>
          </a:prstGeom>
        </p:spPr>
        <p:txBody>
          <a:bodyPr wrap="square">
            <a:spAutoFit/>
          </a:bodyPr>
          <a:lstStyle/>
          <a:p>
            <a:pPr algn="just" eaLnBrk="0" hangingPunct="0"/>
            <a:r>
              <a:rPr lang="it-IT" sz="4000" dirty="0">
                <a:solidFill>
                  <a:prstClr val="black"/>
                </a:solidFill>
                <a:latin typeface="Calibri"/>
                <a:ea typeface="Times New Roman" pitchFamily="18" charset="0"/>
              </a:rPr>
              <a:t>O Dio, fonte di luce e di bontà, che hai mandato il tuo unico Figlio, Parola della vita, a rivelare agli uomini il mistero del tuo amore, </a:t>
            </a:r>
            <a:r>
              <a:rPr lang="it-IT" sz="4000" dirty="0" smtClean="0">
                <a:solidFill>
                  <a:prstClr val="black"/>
                </a:solidFill>
                <a:latin typeface="Calibri"/>
                <a:ea typeface="Times New Roman" pitchFamily="18" charset="0"/>
              </a:rPr>
              <a:t>benedici </a:t>
            </a:r>
            <a:r>
              <a:rPr lang="it-IT" sz="4000" dirty="0">
                <a:solidFill>
                  <a:prstClr val="black"/>
                </a:solidFill>
                <a:latin typeface="Calibri"/>
                <a:ea typeface="Times New Roman" pitchFamily="18" charset="0"/>
              </a:rPr>
              <a:t>questi nostri fratelli, eletti al ministero di catechisti. Aiutali a meditare assiduamente la tua Parola perché si lascino penetrare dal tuo insegnamento e l'annunzino fedelmente ai fratelli.</a:t>
            </a:r>
            <a:endParaRPr lang="it-IT" sz="4000" dirty="0">
              <a:solidFill>
                <a:prstClr val="black"/>
              </a:solidFill>
              <a:latin typeface="Calibri"/>
            </a:endParaRPr>
          </a:p>
          <a:p>
            <a:pPr algn="just" eaLnBrk="0" hangingPunct="0"/>
            <a:r>
              <a:rPr lang="it-IT" sz="4000" dirty="0">
                <a:solidFill>
                  <a:prstClr val="black"/>
                </a:solidFill>
                <a:latin typeface="Calibri"/>
                <a:ea typeface="Times New Roman" pitchFamily="18" charset="0"/>
              </a:rPr>
              <a:t>Per Cristo nostro Signore.		</a:t>
            </a:r>
            <a:r>
              <a:rPr lang="it-IT" sz="4000" b="1" dirty="0" smtClean="0">
                <a:solidFill>
                  <a:prstClr val="black"/>
                </a:solidFill>
                <a:latin typeface="Calibri"/>
                <a:ea typeface="Times New Roman" pitchFamily="18" charset="0"/>
              </a:rPr>
              <a:t>Amen</a:t>
            </a:r>
            <a:r>
              <a:rPr lang="it-IT" sz="4000" b="1" dirty="0">
                <a:solidFill>
                  <a:prstClr val="black"/>
                </a:solidFill>
                <a:latin typeface="Calibri"/>
                <a:ea typeface="Times New Roman" pitchFamily="18" charset="0"/>
              </a:rPr>
              <a:t>.</a:t>
            </a:r>
            <a:endParaRPr lang="it-IT" dirty="0">
              <a:solidFill>
                <a:prstClr val="black"/>
              </a:solidFill>
            </a:endParaRPr>
          </a:p>
        </p:txBody>
      </p:sp>
    </p:spTree>
    <p:extLst>
      <p:ext uri="{BB962C8B-B14F-4D97-AF65-F5344CB8AC3E}">
        <p14:creationId xmlns:p14="http://schemas.microsoft.com/office/powerpoint/2010/main" val="4032653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2" descr="Cate1 (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20786137">
            <a:off x="603232" y="413884"/>
            <a:ext cx="4200525" cy="5643563"/>
          </a:xfrm>
          <a:prstGeom prst="rect">
            <a:avLst/>
          </a:prstGeom>
          <a:noFill/>
          <a:ln w="9525">
            <a:noFill/>
            <a:miter lim="800000"/>
            <a:headEnd/>
            <a:tailEnd/>
          </a:ln>
          <a:effectLst>
            <a:reflection blurRad="63500" stA="52000" endA="300" endPos="35000" dir="5400000" sy="-100000" algn="bl" rotWithShape="0"/>
          </a:effectLst>
        </p:spPr>
      </p:pic>
      <p:sp>
        <p:nvSpPr>
          <p:cNvPr id="32771" name="CasellaDiTesto 3"/>
          <p:cNvSpPr txBox="1">
            <a:spLocks noChangeArrowheads="1"/>
          </p:cNvSpPr>
          <p:nvPr/>
        </p:nvSpPr>
        <p:spPr bwMode="auto">
          <a:xfrm>
            <a:off x="5000625" y="285750"/>
            <a:ext cx="3857625" cy="6248400"/>
          </a:xfrm>
          <a:prstGeom prst="rect">
            <a:avLst/>
          </a:prstGeom>
          <a:noFill/>
          <a:ln w="9525">
            <a:noFill/>
            <a:miter lim="800000"/>
            <a:headEnd/>
            <a:tailEnd/>
          </a:ln>
        </p:spPr>
        <p:txBody>
          <a:bodyPr>
            <a:spAutoFit/>
          </a:bodyPr>
          <a:lstStyle/>
          <a:p>
            <a:pPr algn="just"/>
            <a:r>
              <a:rPr lang="it-IT" sz="4000" dirty="0">
                <a:solidFill>
                  <a:prstClr val="black"/>
                </a:solidFill>
                <a:effectLst>
                  <a:glow rad="254000">
                    <a:prstClr val="white"/>
                  </a:glow>
                </a:effectLst>
                <a:latin typeface="Calibri" pitchFamily="34" charset="0"/>
              </a:rPr>
              <a:t>Ricevete </a:t>
            </a:r>
          </a:p>
          <a:p>
            <a:pPr algn="just"/>
            <a:r>
              <a:rPr lang="it-IT" sz="4000" dirty="0">
                <a:solidFill>
                  <a:prstClr val="black"/>
                </a:solidFill>
                <a:effectLst>
                  <a:glow rad="254000">
                    <a:prstClr val="white"/>
                  </a:glow>
                </a:effectLst>
                <a:latin typeface="Calibri" pitchFamily="34" charset="0"/>
              </a:rPr>
              <a:t>il Catechismo per la vita cristiana </a:t>
            </a:r>
          </a:p>
          <a:p>
            <a:pPr algn="just"/>
            <a:r>
              <a:rPr lang="it-IT" sz="4000" dirty="0">
                <a:solidFill>
                  <a:prstClr val="black"/>
                </a:solidFill>
                <a:effectLst>
                  <a:glow rad="254000">
                    <a:prstClr val="white"/>
                  </a:glow>
                </a:effectLst>
                <a:latin typeface="Calibri" pitchFamily="34" charset="0"/>
              </a:rPr>
              <a:t>e trasmettete</a:t>
            </a:r>
          </a:p>
          <a:p>
            <a:pPr algn="just"/>
            <a:r>
              <a:rPr lang="it-IT" sz="4000" dirty="0">
                <a:solidFill>
                  <a:prstClr val="black"/>
                </a:solidFill>
                <a:effectLst>
                  <a:glow rad="254000">
                    <a:prstClr val="white"/>
                  </a:glow>
                </a:effectLst>
                <a:latin typeface="Calibri" pitchFamily="34" charset="0"/>
              </a:rPr>
              <a:t>fedelmente </a:t>
            </a:r>
          </a:p>
          <a:p>
            <a:pPr algn="just"/>
            <a:r>
              <a:rPr lang="it-IT" sz="4000" dirty="0">
                <a:solidFill>
                  <a:prstClr val="black"/>
                </a:solidFill>
                <a:effectLst>
                  <a:glow rad="254000">
                    <a:prstClr val="white"/>
                  </a:glow>
                </a:effectLst>
                <a:latin typeface="Calibri" pitchFamily="34" charset="0"/>
              </a:rPr>
              <a:t>la Parola di Dio </a:t>
            </a:r>
          </a:p>
          <a:p>
            <a:pPr algn="just"/>
            <a:r>
              <a:rPr lang="it-IT" sz="4000" dirty="0">
                <a:solidFill>
                  <a:prstClr val="black"/>
                </a:solidFill>
                <a:effectLst>
                  <a:glow rad="254000">
                    <a:prstClr val="white"/>
                  </a:glow>
                </a:effectLst>
                <a:latin typeface="Calibri" pitchFamily="34" charset="0"/>
              </a:rPr>
              <a:t>perché prenda </a:t>
            </a:r>
          </a:p>
          <a:p>
            <a:pPr algn="just"/>
            <a:r>
              <a:rPr lang="it-IT" sz="4000" dirty="0">
                <a:solidFill>
                  <a:prstClr val="black"/>
                </a:solidFill>
                <a:effectLst>
                  <a:glow rad="254000">
                    <a:prstClr val="white"/>
                  </a:glow>
                </a:effectLst>
                <a:latin typeface="Calibri" pitchFamily="34" charset="0"/>
              </a:rPr>
              <a:t>forza e vigore </a:t>
            </a:r>
          </a:p>
          <a:p>
            <a:pPr algn="just"/>
            <a:r>
              <a:rPr lang="it-IT" sz="4000" dirty="0">
                <a:solidFill>
                  <a:prstClr val="black"/>
                </a:solidFill>
                <a:effectLst>
                  <a:glow rad="254000">
                    <a:prstClr val="white"/>
                  </a:glow>
                </a:effectLst>
                <a:latin typeface="Calibri" pitchFamily="34" charset="0"/>
              </a:rPr>
              <a:t>nel cuore </a:t>
            </a:r>
          </a:p>
          <a:p>
            <a:pPr algn="just"/>
            <a:r>
              <a:rPr lang="it-IT" sz="4000" dirty="0">
                <a:solidFill>
                  <a:prstClr val="black"/>
                </a:solidFill>
                <a:effectLst>
                  <a:glow rad="254000">
                    <a:prstClr val="white"/>
                  </a:glow>
                </a:effectLst>
                <a:latin typeface="Calibri" pitchFamily="34" charset="0"/>
              </a:rPr>
              <a:t>degli uomini.</a:t>
            </a:r>
          </a:p>
        </p:txBody>
      </p:sp>
    </p:spTree>
    <p:extLst>
      <p:ext uri="{BB962C8B-B14F-4D97-AF65-F5344CB8AC3E}">
        <p14:creationId xmlns:p14="http://schemas.microsoft.com/office/powerpoint/2010/main" val="663720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de\Desktop\grestate2011-038.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89003" cy="4978305"/>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6512" y="2564904"/>
            <a:ext cx="9193626" cy="4401205"/>
          </a:xfrm>
          <a:prstGeom prst="rect">
            <a:avLst/>
          </a:prstGeom>
          <a:solidFill>
            <a:srgbClr val="FFFFFF">
              <a:alpha val="69020"/>
            </a:srgbClr>
          </a:solidFill>
          <a:effectLst>
            <a:softEdge rad="63500"/>
          </a:effectLst>
        </p:spPr>
        <p:txBody>
          <a:bodyPr wrap="square">
            <a:spAutoFit/>
          </a:bodyPr>
          <a:lstStyle/>
          <a:p>
            <a:pPr algn="ctr"/>
            <a:r>
              <a:rPr lang="it-IT" sz="4000" b="1" dirty="0">
                <a:solidFill>
                  <a:sysClr val="windowText" lastClr="000000"/>
                </a:solidFill>
                <a:latin typeface="Calibri"/>
              </a:rPr>
              <a:t>Reverendissimo Parroco, le presentiamo questi fanciulli e ragazzi che davanti alla comunità parrocchiale qui riunita chiedono di essere ammessi al catecumenato in preparazione ai sacramenti della Comunione e della Cresima.</a:t>
            </a:r>
          </a:p>
        </p:txBody>
      </p:sp>
    </p:spTree>
    <p:extLst>
      <p:ext uri="{BB962C8B-B14F-4D97-AF65-F5344CB8AC3E}">
        <p14:creationId xmlns:p14="http://schemas.microsoft.com/office/powerpoint/2010/main" val="1917347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Risultati immagini per gesù e i bambini">
            <a:hlinkClick r:id="rId2"/>
          </p:cNvPr>
          <p:cNvPicPr>
            <a:picLocks noChangeAspect="1" noChangeArrowheads="1"/>
          </p:cNvPicPr>
          <p:nvPr/>
        </p:nvPicPr>
        <p:blipFill>
          <a:blip r:embed="rId3" cstate="print"/>
          <a:srcRect/>
          <a:stretch>
            <a:fillRect/>
          </a:stretch>
        </p:blipFill>
        <p:spPr bwMode="auto">
          <a:xfrm>
            <a:off x="0" y="0"/>
            <a:ext cx="10665838" cy="6858000"/>
          </a:xfrm>
          <a:prstGeom prst="rect">
            <a:avLst/>
          </a:prstGeom>
          <a:noFill/>
        </p:spPr>
      </p:pic>
      <p:sp>
        <p:nvSpPr>
          <p:cNvPr id="2" name="Rettangolo 1"/>
          <p:cNvSpPr/>
          <p:nvPr/>
        </p:nvSpPr>
        <p:spPr>
          <a:xfrm>
            <a:off x="539552" y="1844824"/>
            <a:ext cx="351891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Primo anno</a:t>
            </a:r>
          </a:p>
        </p:txBody>
      </p:sp>
    </p:spTree>
    <p:extLst>
      <p:ext uri="{BB962C8B-B14F-4D97-AF65-F5344CB8AC3E}">
        <p14:creationId xmlns:p14="http://schemas.microsoft.com/office/powerpoint/2010/main" val="1855042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5632311"/>
          </a:xfrm>
          <a:prstGeom prst="rect">
            <a:avLst/>
          </a:prstGeom>
        </p:spPr>
        <p:txBody>
          <a:bodyPr wrap="square">
            <a:spAutoFit/>
          </a:bodyPr>
          <a:lstStyle/>
          <a:p>
            <a:r>
              <a:rPr lang="it-IT" sz="4000" dirty="0">
                <a:solidFill>
                  <a:prstClr val="black"/>
                </a:solidFill>
                <a:latin typeface="Calibri"/>
              </a:rPr>
              <a:t>Cari genitori, dopo la nascita, portato alla Chiesa per il Battesimo, vostro figlio fu presentato per nome e per lui chiedeste alla Chiesa la fede.</a:t>
            </a:r>
          </a:p>
          <a:p>
            <a:r>
              <a:rPr lang="it-IT" sz="4000" dirty="0">
                <a:solidFill>
                  <a:prstClr val="black"/>
                </a:solidFill>
                <a:latin typeface="Calibri"/>
              </a:rPr>
              <a:t>Oggi, davanti alla comunità riunita nel giorno di festa, ogni fanciullo viene ripresentato e chiamato per nome. Voi chiedete alla comunità cristiana di accoglierlo nel cammino di fede</a:t>
            </a:r>
            <a:r>
              <a:rPr lang="it-IT" sz="4000" dirty="0" smtClean="0">
                <a:solidFill>
                  <a:prstClr val="black"/>
                </a:solidFill>
                <a:latin typeface="Calibri"/>
              </a:rPr>
              <a:t>.</a:t>
            </a:r>
            <a:endParaRPr lang="it-IT" sz="4000" dirty="0">
              <a:solidFill>
                <a:prstClr val="black"/>
              </a:solidFill>
              <a:latin typeface="Calibri"/>
            </a:endParaRPr>
          </a:p>
        </p:txBody>
      </p:sp>
    </p:spTree>
    <p:extLst>
      <p:ext uri="{BB962C8B-B14F-4D97-AF65-F5344CB8AC3E}">
        <p14:creationId xmlns:p14="http://schemas.microsoft.com/office/powerpoint/2010/main" val="68779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4401205"/>
          </a:xfrm>
          <a:prstGeom prst="rect">
            <a:avLst/>
          </a:prstGeom>
        </p:spPr>
        <p:txBody>
          <a:bodyPr wrap="square">
            <a:spAutoFit/>
          </a:bodyPr>
          <a:lstStyle/>
          <a:p>
            <a:r>
              <a:rPr lang="it-IT" sz="4000" dirty="0">
                <a:solidFill>
                  <a:prstClr val="black"/>
                </a:solidFill>
                <a:latin typeface="Calibri"/>
              </a:rPr>
              <a:t>La presenza dei genitori accanto al proprio figlio esprime un impegno preciso. Al Battesimo vi fu chiesto di impegnarvi alla sua educazione cristiana e di rinnovare le promesse: la rinuncia a satana, l'egoismo del senza-Dio, e la fede in Dio e nel suo amore per noi. </a:t>
            </a:r>
          </a:p>
        </p:txBody>
      </p:sp>
    </p:spTree>
    <p:extLst>
      <p:ext uri="{BB962C8B-B14F-4D97-AF65-F5344CB8AC3E}">
        <p14:creationId xmlns:p14="http://schemas.microsoft.com/office/powerpoint/2010/main" val="1114506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249363"/>
            <a:ext cx="7477125" cy="5608637"/>
          </a:xfrm>
          <a:prstGeom prst="rect">
            <a:avLst/>
          </a:prstGeom>
          <a:noFill/>
          <a:ln w="9525">
            <a:noFill/>
            <a:miter lim="800000"/>
            <a:headEnd/>
            <a:tailEnd/>
          </a:ln>
        </p:spPr>
      </p:pic>
      <p:sp>
        <p:nvSpPr>
          <p:cNvPr id="3" name="Rettangolo 2"/>
          <p:cNvSpPr/>
          <p:nvPr/>
        </p:nvSpPr>
        <p:spPr>
          <a:xfrm>
            <a:off x="428625" y="285750"/>
            <a:ext cx="8715375" cy="708025"/>
          </a:xfrm>
          <a:prstGeom prst="rect">
            <a:avLst/>
          </a:prstGeom>
        </p:spPr>
        <p:txBody>
          <a:bodyPr>
            <a:spAutoFit/>
          </a:bodyPr>
          <a:lstStyle/>
          <a:p>
            <a:pP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 giorni che ci doni: ti ringraziamo.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3170099"/>
          </a:xfrm>
          <a:prstGeom prst="rect">
            <a:avLst/>
          </a:prstGeom>
        </p:spPr>
        <p:txBody>
          <a:bodyPr wrap="square">
            <a:spAutoFit/>
          </a:bodyPr>
          <a:lstStyle/>
          <a:p>
            <a:r>
              <a:rPr lang="it-IT" sz="4000" dirty="0">
                <a:solidFill>
                  <a:prstClr val="black"/>
                </a:solidFill>
                <a:latin typeface="Calibri"/>
              </a:rPr>
              <a:t>Oggi confermate quelle parole, dichiarate di appartenere alla comunità dei credenti, di voler camminare nella fede con vostro figlio, incontrandovi con gli altri genitori e con tutta la comunità.</a:t>
            </a:r>
          </a:p>
        </p:txBody>
      </p:sp>
    </p:spTree>
    <p:extLst>
      <p:ext uri="{BB962C8B-B14F-4D97-AF65-F5344CB8AC3E}">
        <p14:creationId xmlns:p14="http://schemas.microsoft.com/office/powerpoint/2010/main" val="1988943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magine 1" descr="Digitalizzato a 11-10-2007 10.5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980456">
            <a:off x="419100" y="971550"/>
            <a:ext cx="4789488" cy="5192713"/>
          </a:xfrm>
          <a:prstGeom prst="rect">
            <a:avLst/>
          </a:prstGeom>
          <a:noFill/>
          <a:ln w="9525">
            <a:noFill/>
            <a:miter lim="800000"/>
            <a:headEnd/>
            <a:tailEnd/>
          </a:ln>
        </p:spPr>
      </p:pic>
      <p:sp>
        <p:nvSpPr>
          <p:cNvPr id="36867" name="CasellaDiTesto 2"/>
          <p:cNvSpPr txBox="1">
            <a:spLocks noChangeArrowheads="1"/>
          </p:cNvSpPr>
          <p:nvPr/>
        </p:nvSpPr>
        <p:spPr bwMode="auto">
          <a:xfrm>
            <a:off x="4214813" y="500063"/>
            <a:ext cx="4929187" cy="6248400"/>
          </a:xfrm>
          <a:prstGeom prst="rect">
            <a:avLst/>
          </a:prstGeom>
          <a:noFill/>
          <a:ln w="9525">
            <a:noFill/>
            <a:miter lim="800000"/>
            <a:headEnd/>
            <a:tailEnd/>
          </a:ln>
        </p:spPr>
        <p:txBody>
          <a:bodyPr>
            <a:spAutoFit/>
          </a:bodyPr>
          <a:lstStyle/>
          <a:p>
            <a:r>
              <a:rPr lang="it-IT" sz="4000" dirty="0">
                <a:solidFill>
                  <a:prstClr val="black"/>
                </a:solidFill>
                <a:effectLst>
                  <a:glow rad="495300">
                    <a:prstClr val="white"/>
                  </a:glow>
                </a:effectLst>
                <a:latin typeface="Bell Gothic Std Black" pitchFamily="34" charset="0"/>
              </a:rPr>
              <a:t>Cari bambini, ricevete il catechismo </a:t>
            </a:r>
          </a:p>
          <a:p>
            <a:r>
              <a:rPr lang="it-IT" sz="4000" dirty="0">
                <a:solidFill>
                  <a:prstClr val="black"/>
                </a:solidFill>
                <a:effectLst>
                  <a:glow rad="495300">
                    <a:prstClr val="white"/>
                  </a:glow>
                </a:effectLst>
                <a:latin typeface="Bell Gothic Std Black" pitchFamily="34" charset="0"/>
              </a:rPr>
              <a:t>per la vita cristiana.</a:t>
            </a:r>
          </a:p>
          <a:p>
            <a:r>
              <a:rPr lang="it-IT" sz="4000" dirty="0">
                <a:solidFill>
                  <a:prstClr val="black"/>
                </a:solidFill>
                <a:effectLst>
                  <a:glow rad="495300">
                    <a:prstClr val="white"/>
                  </a:glow>
                </a:effectLst>
                <a:latin typeface="Bell Gothic Std Black" pitchFamily="34" charset="0"/>
              </a:rPr>
              <a:t>Il Signore, </a:t>
            </a:r>
          </a:p>
          <a:p>
            <a:r>
              <a:rPr lang="it-IT" sz="4000" dirty="0">
                <a:solidFill>
                  <a:prstClr val="black"/>
                </a:solidFill>
                <a:effectLst>
                  <a:glow rad="495300">
                    <a:prstClr val="white"/>
                  </a:glow>
                </a:effectLst>
                <a:latin typeface="Bell Gothic Std Black" pitchFamily="34" charset="0"/>
              </a:rPr>
              <a:t>che ha promesso di essere sempre con voi, vi dia la grazia di stare sempre con Lui.</a:t>
            </a:r>
          </a:p>
        </p:txBody>
      </p:sp>
    </p:spTree>
    <p:extLst>
      <p:ext uri="{BB962C8B-B14F-4D97-AF65-F5344CB8AC3E}">
        <p14:creationId xmlns:p14="http://schemas.microsoft.com/office/powerpoint/2010/main" val="2546219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www.piccolocoromdg.it/images/festamammabo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231394" cy="6858000"/>
          </a:xfrm>
          <a:prstGeom prst="rect">
            <a:avLst/>
          </a:prstGeom>
          <a:noFill/>
        </p:spPr>
      </p:pic>
      <p:sp>
        <p:nvSpPr>
          <p:cNvPr id="2" name="Rettangolo 1"/>
          <p:cNvSpPr/>
          <p:nvPr/>
        </p:nvSpPr>
        <p:spPr>
          <a:xfrm>
            <a:off x="214282" y="121856"/>
            <a:ext cx="8715436" cy="1938992"/>
          </a:xfrm>
          <a:prstGeom prst="rect">
            <a:avLst/>
          </a:prstGeom>
          <a:solidFill>
            <a:srgbClr val="FFFFFF">
              <a:alpha val="69804"/>
            </a:srgbClr>
          </a:solidFill>
        </p:spPr>
        <p:txBody>
          <a:bodyPr wrap="square">
            <a:spAutoFit/>
          </a:bodyPr>
          <a:lstStyle/>
          <a:p>
            <a:pPr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Benedirò il Signore in ogni tempo, sulla mia bocca la sua lode sempre avrò; </a:t>
            </a:r>
          </a:p>
        </p:txBody>
      </p:sp>
    </p:spTree>
    <p:extLst>
      <p:ext uri="{BB962C8B-B14F-4D97-AF65-F5344CB8AC3E}">
        <p14:creationId xmlns:p14="http://schemas.microsoft.com/office/powerpoint/2010/main" val="1945153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www.pallotti-sac.org/images/Camerun2008/L1070291-BeM-20081207-15-25-2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75188"/>
          </a:xfrm>
          <a:prstGeom prst="rect">
            <a:avLst/>
          </a:prstGeom>
          <a:noFill/>
        </p:spPr>
      </p:pic>
      <p:sp>
        <p:nvSpPr>
          <p:cNvPr id="3" name="Rettangolo 2"/>
          <p:cNvSpPr/>
          <p:nvPr/>
        </p:nvSpPr>
        <p:spPr>
          <a:xfrm>
            <a:off x="214282" y="214290"/>
            <a:ext cx="8715436" cy="1323439"/>
          </a:xfrm>
          <a:prstGeom prst="rect">
            <a:avLst/>
          </a:prstGeom>
          <a:solidFill>
            <a:srgbClr val="FFFFFF">
              <a:alpha val="74902"/>
            </a:srgbClr>
          </a:solidFill>
        </p:spPr>
        <p:txBody>
          <a:bodyPr wrap="square">
            <a:spAutoFit/>
          </a:bodyPr>
          <a:lstStyle/>
          <a:p>
            <a:pPr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nel mio canto do gloria al Signore, </a:t>
            </a:r>
          </a:p>
          <a:p>
            <a:pPr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si rallegra il mio cuore in umiltà.</a:t>
            </a:r>
            <a:endParaRPr lang="it-IT"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2558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26978" name="Picture 2" descr="http://www.smh.com.au/ffximage/2008/02/22/34love_wideweb__470x341,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57020" cy="6858000"/>
          </a:xfrm>
          <a:prstGeom prst="rect">
            <a:avLst/>
          </a:prstGeom>
          <a:noFill/>
        </p:spPr>
      </p:pic>
      <p:sp>
        <p:nvSpPr>
          <p:cNvPr id="45057" name="Rectangle 1"/>
          <p:cNvSpPr>
            <a:spLocks noChangeArrowheads="1"/>
          </p:cNvSpPr>
          <p:nvPr/>
        </p:nvSpPr>
        <p:spPr bwMode="auto">
          <a:xfrm>
            <a:off x="214282" y="142852"/>
            <a:ext cx="8572560" cy="2554545"/>
          </a:xfrm>
          <a:prstGeom prst="rect">
            <a:avLst/>
          </a:prstGeom>
          <a:solidFill>
            <a:srgbClr val="FFFFFF">
              <a:alpha val="69804"/>
            </a:srgbClr>
          </a:solidFill>
          <a:ln w="9525">
            <a:noFill/>
            <a:miter lim="800000"/>
            <a:headEnd/>
            <a:tailEnd/>
          </a:ln>
          <a:effectLst>
            <a:softEdge rad="127000"/>
          </a:effectLst>
        </p:spPr>
        <p:txBody>
          <a:bodyPr wrap="square" anchor="ctr">
            <a:spAutoFit/>
          </a:bodyPr>
          <a:lstStyle/>
          <a:p>
            <a:pPr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Ti </a:t>
            </a:r>
            <a:r>
              <a:rPr lang="it-IT" sz="4000" b="1" dirty="0">
                <a:solidFill>
                  <a:srgbClr val="FF0000"/>
                </a:solidFill>
                <a:effectLst>
                  <a:outerShdw blurRad="38100" dist="38100" dir="2700000" algn="tl">
                    <a:srgbClr val="000000">
                      <a:alpha val="43137"/>
                    </a:srgbClr>
                  </a:outerShdw>
                </a:effectLst>
                <a:ea typeface="Times New Roman" pitchFamily="18" charset="0"/>
              </a:rPr>
              <a:t>benedirò, Signore, in ogni tempo, canterò per te senza fine. </a:t>
            </a:r>
          </a:p>
          <a:p>
            <a:pPr algn="just"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rPr>
              <a:t>Se sarai con me, più nulla temerò </a:t>
            </a:r>
          </a:p>
          <a:p>
            <a:pPr algn="just"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rPr>
              <a:t>e avrò nel cuore la gioia.</a:t>
            </a:r>
            <a:endParaRPr lang="it-IT" sz="4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0627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755576" y="1988840"/>
            <a:ext cx="2790957" cy="175432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Secondo </a:t>
            </a:r>
            <a:endPar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fontAlgn="auto">
              <a:spcBef>
                <a:spcPts val="0"/>
              </a:spcBef>
              <a:spcAft>
                <a:spcPts val="0"/>
              </a:spcAft>
              <a:defRPr/>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anno</a:t>
            </a:r>
            <a:endPar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10946" name="Picture 2" descr="Risultati immagini per gesù e i bambini">
            <a:hlinkClick r:id="rId2"/>
          </p:cNvPr>
          <p:cNvPicPr>
            <a:picLocks noChangeAspect="1" noChangeArrowheads="1"/>
          </p:cNvPicPr>
          <p:nvPr/>
        </p:nvPicPr>
        <p:blipFill>
          <a:blip r:embed="rId3" cstate="print"/>
          <a:srcRect/>
          <a:stretch>
            <a:fillRect/>
          </a:stretch>
        </p:blipFill>
        <p:spPr bwMode="auto">
          <a:xfrm>
            <a:off x="4283969" y="-1"/>
            <a:ext cx="4860032" cy="7060049"/>
          </a:xfrm>
          <a:prstGeom prst="rect">
            <a:avLst/>
          </a:prstGeom>
          <a:noFill/>
        </p:spPr>
      </p:pic>
    </p:spTree>
    <p:extLst>
      <p:ext uri="{BB962C8B-B14F-4D97-AF65-F5344CB8AC3E}">
        <p14:creationId xmlns:p14="http://schemas.microsoft.com/office/powerpoint/2010/main" val="2911621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1" descr="Digitalizzato a 11-10-2007 10.5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980456">
            <a:off x="417513" y="974725"/>
            <a:ext cx="4760912" cy="5173663"/>
          </a:xfrm>
          <a:prstGeom prst="rect">
            <a:avLst/>
          </a:prstGeom>
          <a:noFill/>
          <a:ln w="9525">
            <a:noFill/>
            <a:miter lim="800000"/>
            <a:headEnd/>
            <a:tailEnd/>
          </a:ln>
        </p:spPr>
      </p:pic>
      <p:sp>
        <p:nvSpPr>
          <p:cNvPr id="3" name="CasellaDiTesto 2"/>
          <p:cNvSpPr txBox="1"/>
          <p:nvPr/>
        </p:nvSpPr>
        <p:spPr>
          <a:xfrm>
            <a:off x="4214813" y="500063"/>
            <a:ext cx="4929187" cy="6248400"/>
          </a:xfrm>
          <a:prstGeom prst="rect">
            <a:avLst/>
          </a:prstGeom>
          <a:solidFill>
            <a:srgbClr val="FFFFFF"/>
          </a:solidFill>
          <a:effectLst>
            <a:softEdge rad="63500"/>
          </a:effectLst>
        </p:spPr>
        <p:txBody>
          <a:bodyPr>
            <a:spAutoFit/>
          </a:bodyPr>
          <a:lstStyle/>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Ricevete il catechismo per la vita cristiana.</a:t>
            </a:r>
          </a:p>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Il Signore che vi chiama a seguirlo per diventare suoi discepoli, vi trovi disponibili, come gli apostoli, a camminare con Lui tutti i giorni della vostra vita.</a:t>
            </a:r>
          </a:p>
        </p:txBody>
      </p:sp>
    </p:spTree>
    <p:extLst>
      <p:ext uri="{BB962C8B-B14F-4D97-AF65-F5344CB8AC3E}">
        <p14:creationId xmlns:p14="http://schemas.microsoft.com/office/powerpoint/2010/main" val="4138313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ilpaletto.com/cansiglio-strada-del-taffarel.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2143125" y="0"/>
            <a:ext cx="6572250" cy="1323975"/>
          </a:xfrm>
          <a:prstGeom prst="rect">
            <a:avLst/>
          </a:prstGeom>
          <a:solidFill>
            <a:srgbClr val="FFFFFF">
              <a:alpha val="70980"/>
            </a:srgbClr>
          </a:solidFill>
          <a:ln w="9525">
            <a:noFill/>
            <a:miter lim="800000"/>
            <a:headEnd/>
            <a:tailEnd/>
          </a:ln>
        </p:spPr>
        <p:txBody>
          <a:bodyPr>
            <a:spAutoFit/>
          </a:bodyPr>
          <a:lstStyle/>
          <a:p>
            <a:r>
              <a:rPr lang="it-IT" sz="4000" b="1" dirty="0">
                <a:solidFill>
                  <a:srgbClr val="000000"/>
                </a:solidFill>
                <a:cs typeface="Times New Roman" pitchFamily="18" charset="0"/>
              </a:rPr>
              <a:t>Camminerò, camminerò sulla tua strada, Signor.</a:t>
            </a:r>
            <a:endParaRPr lang="it-IT" dirty="0">
              <a:solidFill>
                <a:prstClr val="black"/>
              </a:solidFill>
            </a:endParaRPr>
          </a:p>
        </p:txBody>
      </p:sp>
    </p:spTree>
    <p:extLst>
      <p:ext uri="{BB962C8B-B14F-4D97-AF65-F5344CB8AC3E}">
        <p14:creationId xmlns:p14="http://schemas.microsoft.com/office/powerpoint/2010/main" val="723931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descr="Immagine9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6929438" cy="6858000"/>
          </a:xfrm>
          <a:prstGeom prst="rect">
            <a:avLst/>
          </a:prstGeom>
          <a:noFill/>
          <a:ln w="9525">
            <a:noFill/>
            <a:miter lim="800000"/>
            <a:headEnd/>
            <a:tailEnd/>
          </a:ln>
        </p:spPr>
      </p:pic>
      <p:sp>
        <p:nvSpPr>
          <p:cNvPr id="2" name="Rettangolo 1"/>
          <p:cNvSpPr>
            <a:spLocks noChangeArrowheads="1"/>
          </p:cNvSpPr>
          <p:nvPr/>
        </p:nvSpPr>
        <p:spPr bwMode="auto">
          <a:xfrm>
            <a:off x="5857875" y="1071563"/>
            <a:ext cx="3286125" cy="3786187"/>
          </a:xfrm>
          <a:prstGeom prst="rect">
            <a:avLst/>
          </a:prstGeom>
          <a:noFill/>
          <a:ln w="9525">
            <a:noFill/>
            <a:miter lim="800000"/>
            <a:headEnd/>
            <a:tailEnd/>
          </a:ln>
        </p:spPr>
        <p:txBody>
          <a:bodyPr>
            <a:spAutoFit/>
          </a:bodyPr>
          <a:lstStyle/>
          <a:p>
            <a:r>
              <a:rPr lang="it-IT" sz="4000" b="1">
                <a:solidFill>
                  <a:srgbClr val="000000"/>
                </a:solidFill>
                <a:cs typeface="Times New Roman" pitchFamily="18" charset="0"/>
              </a:rPr>
              <a:t>Dammi </a:t>
            </a:r>
          </a:p>
          <a:p>
            <a:r>
              <a:rPr lang="it-IT" sz="4000" b="1">
                <a:solidFill>
                  <a:srgbClr val="000000"/>
                </a:solidFill>
                <a:cs typeface="Times New Roman" pitchFamily="18" charset="0"/>
              </a:rPr>
              <a:t>la mano, </a:t>
            </a:r>
          </a:p>
          <a:p>
            <a:r>
              <a:rPr lang="it-IT" sz="4000" b="1">
                <a:solidFill>
                  <a:srgbClr val="000000"/>
                </a:solidFill>
                <a:cs typeface="Times New Roman" pitchFamily="18" charset="0"/>
              </a:rPr>
              <a:t>voglio restar </a:t>
            </a:r>
          </a:p>
          <a:p>
            <a:r>
              <a:rPr lang="it-IT" sz="4000" b="1">
                <a:solidFill>
                  <a:srgbClr val="000000"/>
                </a:solidFill>
                <a:cs typeface="Times New Roman" pitchFamily="18" charset="0"/>
              </a:rPr>
              <a:t>per sempre </a:t>
            </a:r>
          </a:p>
          <a:p>
            <a:r>
              <a:rPr lang="it-IT" sz="4000" b="1">
                <a:solidFill>
                  <a:srgbClr val="000000"/>
                </a:solidFill>
                <a:cs typeface="Times New Roman" pitchFamily="18" charset="0"/>
              </a:rPr>
              <a:t>insieme </a:t>
            </a:r>
          </a:p>
          <a:p>
            <a:r>
              <a:rPr lang="it-IT" sz="4000" b="1">
                <a:solidFill>
                  <a:srgbClr val="000000"/>
                </a:solidFill>
                <a:cs typeface="Times New Roman" pitchFamily="18" charset="0"/>
              </a:rPr>
              <a:t>a te.</a:t>
            </a:r>
            <a:endParaRPr lang="it-IT">
              <a:solidFill>
                <a:prstClr val="black"/>
              </a:solidFill>
            </a:endParaRPr>
          </a:p>
        </p:txBody>
      </p:sp>
    </p:spTree>
    <p:extLst>
      <p:ext uri="{BB962C8B-B14F-4D97-AF65-F5344CB8AC3E}">
        <p14:creationId xmlns:p14="http://schemas.microsoft.com/office/powerpoint/2010/main" val="182983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de\Desktop\Vecchio+stanco.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3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1138" name="Rettangolo 2"/>
          <p:cNvSpPr>
            <a:spLocks noChangeArrowheads="1"/>
          </p:cNvSpPr>
          <p:nvPr/>
        </p:nvSpPr>
        <p:spPr bwMode="auto">
          <a:xfrm>
            <a:off x="10874" y="5527860"/>
            <a:ext cx="9138563" cy="1323439"/>
          </a:xfrm>
          <a:prstGeom prst="rect">
            <a:avLst/>
          </a:prstGeom>
          <a:solidFill>
            <a:srgbClr val="FFFFFF"/>
          </a:solidFill>
          <a:ln w="9525">
            <a:noFill/>
            <a:miter lim="800000"/>
            <a:headEnd/>
            <a:tailEnd/>
          </a:ln>
        </p:spPr>
        <p:txBody>
          <a:bodyPr wrap="square">
            <a:spAutoFit/>
          </a:bodyPr>
          <a:lstStyle/>
          <a:p>
            <a:pPr algn="ctr"/>
            <a:r>
              <a:rPr lang="it-IT" sz="4000" dirty="0" smtClean="0">
                <a:solidFill>
                  <a:srgbClr val="000000"/>
                </a:solidFill>
                <a:cs typeface="Times New Roman" pitchFamily="18" charset="0"/>
              </a:rPr>
              <a:t>Quando</a:t>
            </a:r>
            <a:r>
              <a:rPr lang="it-IT" sz="4000" dirty="0">
                <a:solidFill>
                  <a:srgbClr val="000000"/>
                </a:solidFill>
                <a:cs typeface="Times New Roman" pitchFamily="18" charset="0"/>
              </a:rPr>
              <a:t> </a:t>
            </a:r>
            <a:r>
              <a:rPr lang="it-IT" sz="4000" dirty="0" smtClean="0">
                <a:solidFill>
                  <a:srgbClr val="000000"/>
                </a:solidFill>
                <a:cs typeface="Times New Roman" pitchFamily="18" charset="0"/>
              </a:rPr>
              <a:t>ero solo, solo</a:t>
            </a:r>
          </a:p>
          <a:p>
            <a:pPr algn="ctr"/>
            <a:r>
              <a:rPr lang="it-IT" sz="4000" dirty="0" smtClean="0">
                <a:solidFill>
                  <a:srgbClr val="000000"/>
                </a:solidFill>
                <a:cs typeface="Times New Roman" pitchFamily="18" charset="0"/>
              </a:rPr>
              <a:t>e </a:t>
            </a:r>
            <a:r>
              <a:rPr lang="it-IT" sz="4000" dirty="0">
                <a:solidFill>
                  <a:srgbClr val="000000"/>
                </a:solidFill>
                <a:cs typeface="Times New Roman" pitchFamily="18" charset="0"/>
              </a:rPr>
              <a:t>stanco </a:t>
            </a:r>
            <a:r>
              <a:rPr lang="it-IT" sz="4000" dirty="0" smtClean="0">
                <a:solidFill>
                  <a:srgbClr val="000000"/>
                </a:solidFill>
                <a:cs typeface="Times New Roman" pitchFamily="18" charset="0"/>
              </a:rPr>
              <a:t>del </a:t>
            </a:r>
            <a:r>
              <a:rPr lang="it-IT" sz="4000" dirty="0">
                <a:solidFill>
                  <a:srgbClr val="000000"/>
                </a:solidFill>
                <a:cs typeface="Times New Roman" pitchFamily="18" charset="0"/>
              </a:rPr>
              <a:t>mondo, </a:t>
            </a:r>
            <a:endParaRPr lang="it-IT" dirty="0">
              <a:solidFill>
                <a:prstClr val="black"/>
              </a:solidFill>
            </a:endParaRPr>
          </a:p>
        </p:txBody>
      </p:sp>
    </p:spTree>
    <p:extLst>
      <p:ext uri="{BB962C8B-B14F-4D97-AF65-F5344CB8AC3E}">
        <p14:creationId xmlns:p14="http://schemas.microsoft.com/office/powerpoint/2010/main" val="2937554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500063" y="500063"/>
            <a:ext cx="8286750" cy="708025"/>
          </a:xfrm>
          <a:prstGeom prst="rect">
            <a:avLst/>
          </a:prstGeom>
        </p:spPr>
        <p:txBody>
          <a:bodyPr>
            <a:spAutoFit/>
          </a:bodyPr>
          <a:lstStyle/>
          <a:p>
            <a:pP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 frutti della terra: ti ringraziamo.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ttangolo 2"/>
          <p:cNvSpPr>
            <a:spLocks noChangeArrowheads="1"/>
          </p:cNvSpPr>
          <p:nvPr/>
        </p:nvSpPr>
        <p:spPr bwMode="auto">
          <a:xfrm>
            <a:off x="6072188" y="1214438"/>
            <a:ext cx="2224087" cy="1938337"/>
          </a:xfrm>
          <a:prstGeom prst="rect">
            <a:avLst/>
          </a:prstGeom>
          <a:noFill/>
          <a:ln w="9525">
            <a:noFill/>
            <a:miter lim="800000"/>
            <a:headEnd/>
            <a:tailEnd/>
          </a:ln>
        </p:spPr>
        <p:txBody>
          <a:bodyPr wrap="none">
            <a:spAutoFit/>
          </a:bodyPr>
          <a:lstStyle/>
          <a:p>
            <a:r>
              <a:rPr lang="it-IT" sz="4000">
                <a:solidFill>
                  <a:srgbClr val="000000"/>
                </a:solidFill>
                <a:cs typeface="Times New Roman" pitchFamily="18" charset="0"/>
              </a:rPr>
              <a:t>quando </a:t>
            </a:r>
          </a:p>
          <a:p>
            <a:r>
              <a:rPr lang="it-IT" sz="4000">
                <a:solidFill>
                  <a:srgbClr val="000000"/>
                </a:solidFill>
                <a:cs typeface="Times New Roman" pitchFamily="18" charset="0"/>
              </a:rPr>
              <a:t>non c'era </a:t>
            </a:r>
          </a:p>
          <a:p>
            <a:r>
              <a:rPr lang="it-IT" sz="4000">
                <a:solidFill>
                  <a:srgbClr val="000000"/>
                </a:solidFill>
                <a:cs typeface="Times New Roman" pitchFamily="18" charset="0"/>
              </a:rPr>
              <a:t>l'amor, </a:t>
            </a:r>
            <a:endParaRPr lang="it-IT">
              <a:solidFill>
                <a:prstClr val="black"/>
              </a:solidFill>
            </a:endParaRPr>
          </a:p>
        </p:txBody>
      </p:sp>
      <p:pic>
        <p:nvPicPr>
          <p:cNvPr id="5" name="Picture 6" descr="cammino11_bambino_che_piang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5214938" cy="6816725"/>
          </a:xfrm>
          <a:prstGeom prst="rect">
            <a:avLst/>
          </a:prstGeom>
          <a:noFill/>
          <a:ln w="38100">
            <a:solidFill>
              <a:srgbClr val="FFFF00"/>
            </a:solidFill>
            <a:miter lim="800000"/>
            <a:headEnd/>
            <a:tailEnd/>
          </a:ln>
        </p:spPr>
      </p:pic>
    </p:spTree>
    <p:extLst>
      <p:ext uri="{BB962C8B-B14F-4D97-AF65-F5344CB8AC3E}">
        <p14:creationId xmlns:p14="http://schemas.microsoft.com/office/powerpoint/2010/main" val="4193356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33.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29713" cy="6858000"/>
          </a:xfrm>
          <a:prstGeom prst="rect">
            <a:avLst/>
          </a:prstGeom>
          <a:noFill/>
          <a:ln w="9525">
            <a:noFill/>
            <a:miter lim="800000"/>
            <a:headEnd/>
            <a:tailEnd/>
          </a:ln>
        </p:spPr>
      </p:pic>
      <p:sp>
        <p:nvSpPr>
          <p:cNvPr id="93187" name="Rettangolo 2"/>
          <p:cNvSpPr>
            <a:spLocks noChangeArrowheads="1"/>
          </p:cNvSpPr>
          <p:nvPr/>
        </p:nvSpPr>
        <p:spPr bwMode="auto">
          <a:xfrm>
            <a:off x="1143000" y="128687"/>
            <a:ext cx="7715250" cy="708025"/>
          </a:xfrm>
          <a:prstGeom prst="rect">
            <a:avLst/>
          </a:prstGeom>
          <a:solidFill>
            <a:srgbClr val="FFFFFF">
              <a:alpha val="74118"/>
            </a:srgbClr>
          </a:solidFill>
          <a:ln w="9525">
            <a:noFill/>
            <a:miter lim="800000"/>
            <a:headEnd/>
            <a:tailEnd/>
          </a:ln>
        </p:spPr>
        <p:txBody>
          <a:bodyPr>
            <a:spAutoFit/>
          </a:bodyPr>
          <a:lstStyle/>
          <a:p>
            <a:r>
              <a:rPr lang="it-IT" sz="4000" dirty="0">
                <a:solidFill>
                  <a:srgbClr val="000000"/>
                </a:solidFill>
                <a:cs typeface="Times New Roman" pitchFamily="18" charset="0"/>
              </a:rPr>
              <a:t>tante persone vidi intorno a me:</a:t>
            </a:r>
            <a:endParaRPr lang="it-IT" dirty="0">
              <a:solidFill>
                <a:prstClr val="black"/>
              </a:solidFill>
            </a:endParaRPr>
          </a:p>
        </p:txBody>
      </p:sp>
    </p:spTree>
    <p:extLst>
      <p:ext uri="{BB962C8B-B14F-4D97-AF65-F5344CB8AC3E}">
        <p14:creationId xmlns:p14="http://schemas.microsoft.com/office/powerpoint/2010/main" val="1134211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aegidien.de/Erstkommunion2007/IMG_319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4211" name="Rettangolo 2"/>
          <p:cNvSpPr>
            <a:spLocks noChangeArrowheads="1"/>
          </p:cNvSpPr>
          <p:nvPr/>
        </p:nvSpPr>
        <p:spPr bwMode="auto">
          <a:xfrm>
            <a:off x="2000250" y="0"/>
            <a:ext cx="5143500" cy="708025"/>
          </a:xfrm>
          <a:prstGeom prst="rect">
            <a:avLst/>
          </a:prstGeom>
          <a:solidFill>
            <a:srgbClr val="FFFFFF">
              <a:alpha val="69019"/>
            </a:srgbClr>
          </a:solidFill>
          <a:ln w="9525">
            <a:noFill/>
            <a:miter lim="800000"/>
            <a:headEnd/>
            <a:tailEnd/>
          </a:ln>
        </p:spPr>
        <p:txBody>
          <a:bodyPr>
            <a:spAutoFit/>
          </a:bodyPr>
          <a:lstStyle/>
          <a:p>
            <a:r>
              <a:rPr lang="it-IT" sz="4000" dirty="0">
                <a:solidFill>
                  <a:srgbClr val="000000"/>
                </a:solidFill>
                <a:cs typeface="Times New Roman" pitchFamily="18" charset="0"/>
              </a:rPr>
              <a:t>sentivo cantare così:</a:t>
            </a:r>
            <a:endParaRPr lang="it-IT" dirty="0">
              <a:solidFill>
                <a:prstClr val="black"/>
              </a:solidFill>
            </a:endParaRPr>
          </a:p>
        </p:txBody>
      </p:sp>
    </p:spTree>
    <p:extLst>
      <p:ext uri="{BB962C8B-B14F-4D97-AF65-F5344CB8AC3E}">
        <p14:creationId xmlns:p14="http://schemas.microsoft.com/office/powerpoint/2010/main" val="2483502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ilpaletto.com/cansiglio-strada-del-taffarel.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2143125" y="0"/>
            <a:ext cx="6429375" cy="1323975"/>
          </a:xfrm>
          <a:prstGeom prst="rect">
            <a:avLst/>
          </a:prstGeom>
          <a:solidFill>
            <a:srgbClr val="FFFFFF">
              <a:alpha val="50980"/>
            </a:srgbClr>
          </a:solidFill>
          <a:ln w="9525">
            <a:noFill/>
            <a:miter lim="800000"/>
            <a:headEnd/>
            <a:tailEnd/>
          </a:ln>
        </p:spPr>
        <p:txBody>
          <a:bodyPr>
            <a:spAutoFit/>
          </a:bodyPr>
          <a:lstStyle/>
          <a:p>
            <a:r>
              <a:rPr lang="it-IT" sz="4000" b="1" dirty="0">
                <a:solidFill>
                  <a:srgbClr val="000000"/>
                </a:solidFill>
                <a:cs typeface="Times New Roman" pitchFamily="18" charset="0"/>
              </a:rPr>
              <a:t>Camminerò, camminerò sulla tua strada, Signor.</a:t>
            </a:r>
            <a:endParaRPr lang="it-IT" dirty="0">
              <a:solidFill>
                <a:prstClr val="black"/>
              </a:solidFill>
            </a:endParaRPr>
          </a:p>
        </p:txBody>
      </p:sp>
    </p:spTree>
    <p:extLst>
      <p:ext uri="{BB962C8B-B14F-4D97-AF65-F5344CB8AC3E}">
        <p14:creationId xmlns:p14="http://schemas.microsoft.com/office/powerpoint/2010/main" val="3125416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descr="Immagine9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6929438" cy="6858000"/>
          </a:xfrm>
          <a:prstGeom prst="rect">
            <a:avLst/>
          </a:prstGeom>
          <a:noFill/>
          <a:ln w="9525">
            <a:noFill/>
            <a:miter lim="800000"/>
            <a:headEnd/>
            <a:tailEnd/>
          </a:ln>
        </p:spPr>
      </p:pic>
      <p:sp>
        <p:nvSpPr>
          <p:cNvPr id="2" name="Rettangolo 1"/>
          <p:cNvSpPr>
            <a:spLocks noChangeArrowheads="1"/>
          </p:cNvSpPr>
          <p:nvPr/>
        </p:nvSpPr>
        <p:spPr bwMode="auto">
          <a:xfrm>
            <a:off x="5857875" y="1071563"/>
            <a:ext cx="3286125" cy="3786187"/>
          </a:xfrm>
          <a:prstGeom prst="rect">
            <a:avLst/>
          </a:prstGeom>
          <a:noFill/>
          <a:ln w="9525">
            <a:noFill/>
            <a:miter lim="800000"/>
            <a:headEnd/>
            <a:tailEnd/>
          </a:ln>
        </p:spPr>
        <p:txBody>
          <a:bodyPr>
            <a:spAutoFit/>
          </a:bodyPr>
          <a:lstStyle/>
          <a:p>
            <a:r>
              <a:rPr lang="it-IT" sz="4000" b="1">
                <a:solidFill>
                  <a:srgbClr val="000000"/>
                </a:solidFill>
                <a:cs typeface="Times New Roman" pitchFamily="18" charset="0"/>
              </a:rPr>
              <a:t>Dammi </a:t>
            </a:r>
          </a:p>
          <a:p>
            <a:r>
              <a:rPr lang="it-IT" sz="4000" b="1">
                <a:solidFill>
                  <a:srgbClr val="000000"/>
                </a:solidFill>
                <a:cs typeface="Times New Roman" pitchFamily="18" charset="0"/>
              </a:rPr>
              <a:t>la mano, </a:t>
            </a:r>
          </a:p>
          <a:p>
            <a:r>
              <a:rPr lang="it-IT" sz="4000" b="1">
                <a:solidFill>
                  <a:srgbClr val="000000"/>
                </a:solidFill>
                <a:cs typeface="Times New Roman" pitchFamily="18" charset="0"/>
              </a:rPr>
              <a:t>voglio restar </a:t>
            </a:r>
          </a:p>
          <a:p>
            <a:r>
              <a:rPr lang="it-IT" sz="4000" b="1">
                <a:solidFill>
                  <a:srgbClr val="000000"/>
                </a:solidFill>
                <a:cs typeface="Times New Roman" pitchFamily="18" charset="0"/>
              </a:rPr>
              <a:t>per sempre </a:t>
            </a:r>
          </a:p>
          <a:p>
            <a:r>
              <a:rPr lang="it-IT" sz="4000" b="1">
                <a:solidFill>
                  <a:srgbClr val="000000"/>
                </a:solidFill>
                <a:cs typeface="Times New Roman" pitchFamily="18" charset="0"/>
              </a:rPr>
              <a:t>insieme </a:t>
            </a:r>
          </a:p>
          <a:p>
            <a:r>
              <a:rPr lang="it-IT" sz="4000" b="1">
                <a:solidFill>
                  <a:srgbClr val="000000"/>
                </a:solidFill>
                <a:cs typeface="Times New Roman" pitchFamily="18" charset="0"/>
              </a:rPr>
              <a:t>a te.</a:t>
            </a:r>
            <a:endParaRPr lang="it-IT">
              <a:solidFill>
                <a:prstClr val="black"/>
              </a:solidFill>
            </a:endParaRPr>
          </a:p>
        </p:txBody>
      </p:sp>
    </p:spTree>
    <p:extLst>
      <p:ext uri="{BB962C8B-B14F-4D97-AF65-F5344CB8AC3E}">
        <p14:creationId xmlns:p14="http://schemas.microsoft.com/office/powerpoint/2010/main" val="1247727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444208" y="1844824"/>
            <a:ext cx="1855443" cy="1754326"/>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Terzo </a:t>
            </a:r>
            <a:endPar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fontAlgn="auto">
              <a:spcBef>
                <a:spcPts val="0"/>
              </a:spcBef>
              <a:spcAft>
                <a:spcPts val="0"/>
              </a:spcAft>
              <a:defRPr/>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anno</a:t>
            </a:r>
            <a:endPar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0706" name="Picture 2" descr="Immagine correlata">
            <a:hlinkClick r:id="rId2"/>
          </p:cNvPr>
          <p:cNvPicPr>
            <a:picLocks noChangeAspect="1" noChangeArrowheads="1"/>
          </p:cNvPicPr>
          <p:nvPr/>
        </p:nvPicPr>
        <p:blipFill>
          <a:blip r:embed="rId3" cstate="print"/>
          <a:srcRect b="12194"/>
          <a:stretch>
            <a:fillRect/>
          </a:stretch>
        </p:blipFill>
        <p:spPr bwMode="auto">
          <a:xfrm>
            <a:off x="179512" y="692696"/>
            <a:ext cx="5512111" cy="5733256"/>
          </a:xfrm>
          <a:prstGeom prst="rect">
            <a:avLst/>
          </a:prstGeom>
          <a:noFill/>
        </p:spPr>
      </p:pic>
    </p:spTree>
    <p:extLst>
      <p:ext uri="{BB962C8B-B14F-4D97-AF65-F5344CB8AC3E}">
        <p14:creationId xmlns:p14="http://schemas.microsoft.com/office/powerpoint/2010/main" val="1579737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magine 1" descr="Digitalizzato a 11-10-2007 10.5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187919">
            <a:off x="457200" y="990600"/>
            <a:ext cx="4765675" cy="5214938"/>
          </a:xfrm>
          <a:prstGeom prst="rect">
            <a:avLst/>
          </a:prstGeom>
          <a:noFill/>
          <a:ln w="9525">
            <a:noFill/>
            <a:miter lim="800000"/>
            <a:headEnd/>
            <a:tailEnd/>
          </a:ln>
        </p:spPr>
      </p:pic>
      <p:sp>
        <p:nvSpPr>
          <p:cNvPr id="3" name="CasellaDiTesto 2"/>
          <p:cNvSpPr txBox="1"/>
          <p:nvPr/>
        </p:nvSpPr>
        <p:spPr>
          <a:xfrm>
            <a:off x="5000625" y="0"/>
            <a:ext cx="4143375" cy="6862763"/>
          </a:xfrm>
          <a:prstGeom prst="rect">
            <a:avLst/>
          </a:prstGeom>
          <a:solidFill>
            <a:srgbClr val="FFFFFF"/>
          </a:solidFill>
        </p:spPr>
        <p:txBody>
          <a:bodyPr>
            <a:spAutoFit/>
          </a:bodyPr>
          <a:lstStyle/>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Ricevete il catechismo per </a:t>
            </a:r>
          </a:p>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la vita cristiana.</a:t>
            </a:r>
          </a:p>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Possiate ogni giorno imparare </a:t>
            </a:r>
          </a:p>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ad ascoltare nel vostro cuore la parola del Signore Gesù, che ricevete nella santa Comunione.</a:t>
            </a:r>
          </a:p>
        </p:txBody>
      </p:sp>
    </p:spTree>
    <p:extLst>
      <p:ext uri="{BB962C8B-B14F-4D97-AF65-F5344CB8AC3E}">
        <p14:creationId xmlns:p14="http://schemas.microsoft.com/office/powerpoint/2010/main" val="2830851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879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5122" name="Picture 2" descr="C:\Users\fede\Desktop\chiesa.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3568" y="298240"/>
            <a:ext cx="6012160" cy="653261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fede\Desktop\famiglia.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500" y1="90361" x2="9500" y2="90361"/>
                        <a14:foregroundMark x1="70250" y1="50301" x2="70250" y2="50301"/>
                        <a14:foregroundMark x1="66500" y1="62048" x2="66500" y2="62048"/>
                        <a14:foregroundMark x1="9500" y1="66867" x2="9500" y2="66867"/>
                        <a14:backgroundMark x1="81000" y1="39157" x2="81000" y2="39157"/>
                        <a14:backgroundMark x1="81000" y1="36446" x2="81000" y2="36446"/>
                        <a14:backgroundMark x1="63500" y1="37048" x2="63500" y2="37048"/>
                        <a14:backgroundMark x1="64500" y1="34036" x2="64500" y2="34036"/>
                        <a14:backgroundMark x1="11000" y1="89157" x2="11000" y2="89157"/>
                      </a14:backgroundRemoval>
                    </a14:imgEffect>
                  </a14:imgLayer>
                </a14:imgProps>
              </a:ext>
              <a:ext uri="{28A0092B-C50C-407E-A947-70E740481C1C}">
                <a14:useLocalDpi xmlns:a14="http://schemas.microsoft.com/office/drawing/2010/main"/>
              </a:ext>
            </a:extLst>
          </a:blip>
          <a:srcRect/>
          <a:stretch>
            <a:fillRect/>
          </a:stretch>
        </p:blipFill>
        <p:spPr bwMode="auto">
          <a:xfrm flipH="1">
            <a:off x="5334000" y="3670645"/>
            <a:ext cx="381000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fede\Desktop\images.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flipH="1">
            <a:off x="-29616" y="4775545"/>
            <a:ext cx="2219325" cy="2057400"/>
          </a:xfrm>
          <a:prstGeom prst="rect">
            <a:avLst/>
          </a:prstGeom>
          <a:noFill/>
          <a:extLst>
            <a:ext uri="{909E8E84-426E-40DD-AFC4-6F175D3DCCD1}">
              <a14:hiddenFill xmlns:a14="http://schemas.microsoft.com/office/drawing/2010/main">
                <a:solidFill>
                  <a:srgbClr val="FFFFFF"/>
                </a:solidFill>
              </a14:hiddenFill>
            </a:ext>
          </a:extLst>
        </p:spPr>
      </p:pic>
      <p:sp>
        <p:nvSpPr>
          <p:cNvPr id="40961" name="Rectangle 1"/>
          <p:cNvSpPr>
            <a:spLocks noChangeArrowheads="1"/>
          </p:cNvSpPr>
          <p:nvPr/>
        </p:nvSpPr>
        <p:spPr bwMode="auto">
          <a:xfrm>
            <a:off x="4211960" y="832981"/>
            <a:ext cx="4825262" cy="2554545"/>
          </a:xfrm>
          <a:prstGeom prst="rect">
            <a:avLst/>
          </a:prstGeom>
          <a:solidFill>
            <a:srgbClr val="FFFFFF">
              <a:alpha val="80000"/>
            </a:srgbClr>
          </a:solidFill>
          <a:ln w="9525">
            <a:noFill/>
            <a:miter lim="800000"/>
            <a:headEnd/>
            <a:tailEnd/>
          </a:ln>
          <a:effectLst/>
        </p:spPr>
        <p:txBody>
          <a:bodyPr wrap="square" anchor="ctr">
            <a:spAutoFit/>
          </a:bodyPr>
          <a:lstStyle/>
          <a:p>
            <a:r>
              <a:rPr lang="it-IT" sz="4000" b="1" dirty="0" smtClean="0">
                <a:solidFill>
                  <a:srgbClr val="FF0000"/>
                </a:solidFill>
                <a:effectLst>
                  <a:outerShdw blurRad="38100" dist="38100" dir="2700000" algn="tl">
                    <a:srgbClr val="000000">
                      <a:alpha val="43137"/>
                    </a:srgbClr>
                  </a:outerShdw>
                </a:effectLst>
              </a:rPr>
              <a:t>Tu ci hai chiamati qui nella tua casa, Signore, per lodare il tuo nome.</a:t>
            </a:r>
          </a:p>
        </p:txBody>
      </p:sp>
    </p:spTree>
    <p:extLst>
      <p:ext uri="{BB962C8B-B14F-4D97-AF65-F5344CB8AC3E}">
        <p14:creationId xmlns:p14="http://schemas.microsoft.com/office/powerpoint/2010/main" val="4208793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8707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00125" y="0"/>
            <a:ext cx="7072313" cy="1323975"/>
          </a:xfrm>
          <a:prstGeom prst="rect">
            <a:avLst/>
          </a:prstGeom>
        </p:spPr>
        <p:txBody>
          <a:bodyPr>
            <a:spAutoFit/>
          </a:bodyPr>
          <a:lstStyle/>
          <a:p>
            <a:pPr algn="ct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il lavoro, le gioie della vita: </a:t>
            </a:r>
          </a:p>
          <a:p>
            <a:pPr algn="ct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a:t>
            </a:r>
            <a:endParaRPr lang="it-IT" sz="4000" dirty="0">
              <a:solidFill>
                <a:srgbClr val="C00000"/>
              </a:solidFill>
              <a:effectLst>
                <a:outerShdw blurRad="38100" dist="38100" dir="2700000" algn="tl">
                  <a:srgbClr val="000000">
                    <a:alpha val="43137"/>
                  </a:srgbClr>
                </a:outerShdw>
              </a:effectLst>
              <a:latin typeface="+mn-lt"/>
              <a:cs typeface="+mn-cs"/>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07141" y="332656"/>
            <a:ext cx="8929718" cy="1323439"/>
          </a:xfrm>
          <a:prstGeom prst="rect">
            <a:avLst/>
          </a:prstGeom>
          <a:solidFill>
            <a:srgbClr val="FFFFFF">
              <a:alpha val="69804"/>
            </a:srgbClr>
          </a:solidFill>
          <a:ln w="9525">
            <a:noFill/>
            <a:miter lim="800000"/>
            <a:headEnd/>
            <a:tailEnd/>
          </a:ln>
          <a:effectLst/>
        </p:spPr>
        <p:txBody>
          <a:bodyPr wrap="square" anchor="ctr">
            <a:spAutoFit/>
          </a:bodyPr>
          <a:lstStyle/>
          <a:p>
            <a:pPr algn="ctr"/>
            <a:r>
              <a:rPr lang="it-IT" sz="4000" b="1" dirty="0" smtClean="0">
                <a:solidFill>
                  <a:srgbClr val="FF0000"/>
                </a:solidFill>
                <a:effectLst>
                  <a:outerShdw blurRad="38100" dist="38100" dir="2700000" algn="tl">
                    <a:srgbClr val="000000">
                      <a:alpha val="43137"/>
                    </a:srgbClr>
                  </a:outerShdw>
                </a:effectLst>
              </a:rPr>
              <a:t>Tu ci hai raccolti davanti all’altare, Signore, per sentire la tua parola.</a:t>
            </a:r>
            <a:endParaRPr lang="it-IT" sz="4000" dirty="0">
              <a:solidFill>
                <a:prstClr val="black"/>
              </a:solidFill>
            </a:endParaRPr>
          </a:p>
        </p:txBody>
      </p:sp>
      <p:pic>
        <p:nvPicPr>
          <p:cNvPr id="6147" name="Picture 3" descr="C:\Users\fede\Desktop\gesu-tra-i-dottori-del-tempio.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52625" y="1734796"/>
            <a:ext cx="5238750" cy="512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578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6711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07141" y="877163"/>
            <a:ext cx="8929718" cy="1323439"/>
          </a:xfrm>
          <a:prstGeom prst="rect">
            <a:avLst/>
          </a:prstGeom>
          <a:solidFill>
            <a:srgbClr val="FFFFFF"/>
          </a:solidFill>
          <a:ln w="9525">
            <a:noFill/>
            <a:miter lim="800000"/>
            <a:headEnd/>
            <a:tailEnd/>
          </a:ln>
          <a:effectLst/>
        </p:spPr>
        <p:txBody>
          <a:bodyPr wrap="square" anchor="ctr">
            <a:spAutoFit/>
          </a:bodyPr>
          <a:lstStyle/>
          <a:p>
            <a:r>
              <a:rPr lang="it-IT" sz="4000" b="1" dirty="0" smtClean="0">
                <a:solidFill>
                  <a:srgbClr val="FF0000"/>
                </a:solidFill>
                <a:effectLst>
                  <a:outerShdw blurRad="38100" dist="38100" dir="2700000" algn="tl">
                    <a:srgbClr val="000000">
                      <a:alpha val="43137"/>
                    </a:srgbClr>
                  </a:outerShdw>
                </a:effectLst>
              </a:rPr>
              <a:t>Tu ci hai riuniti intorno alla mensa, Signore , per mangiare il tuo pane.</a:t>
            </a:r>
            <a:endParaRPr lang="it-IT" sz="4000" b="1" dirty="0">
              <a:solidFill>
                <a:srgbClr val="FF0000"/>
              </a:solidFill>
              <a:effectLst>
                <a:outerShdw blurRad="38100" dist="38100" dir="2700000" algn="tl">
                  <a:srgbClr val="000000">
                    <a:alpha val="43137"/>
                  </a:srgbClr>
                </a:outerShdw>
              </a:effectLst>
            </a:endParaRPr>
          </a:p>
        </p:txBody>
      </p:sp>
      <p:pic>
        <p:nvPicPr>
          <p:cNvPr id="3" name="Picture 2" descr="C:\Users\fede\Desktop\laEucaristia.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25800" y1="29508" x2="25800" y2="29508"/>
                        <a14:foregroundMark x1="40200" y1="39344" x2="40200" y2="39344"/>
                        <a14:foregroundMark x1="37400" y1="52459" x2="37400" y2="52459"/>
                        <a14:foregroundMark x1="46400" y1="50410" x2="46400" y2="50410"/>
                        <a14:foregroundMark x1="49400" y1="51639" x2="49400" y2="51639"/>
                        <a14:foregroundMark x1="53800" y1="50410" x2="53800" y2="50410"/>
                        <a14:foregroundMark x1="57000" y1="48770" x2="57000" y2="48770"/>
                        <a14:foregroundMark x1="48000" y1="63525" x2="48000" y2="63525"/>
                        <a14:foregroundMark x1="44400" y1="62295" x2="44400" y2="62295"/>
                        <a14:foregroundMark x1="38600" y1="40164" x2="38600" y2="40164"/>
                        <a14:foregroundMark x1="34000" y1="68852" x2="34000" y2="68852"/>
                        <a14:foregroundMark x1="39800" y1="68443" x2="39800" y2="68443"/>
                        <a14:foregroundMark x1="33600" y1="84836" x2="33600" y2="84836"/>
                        <a14:foregroundMark x1="25800" y1="86885" x2="25800" y2="86885"/>
                        <a14:foregroundMark x1="90400" y1="40164" x2="90400" y2="40164"/>
                        <a14:foregroundMark x1="92600" y1="68033" x2="92600" y2="68033"/>
                        <a14:foregroundMark x1="88400" y1="64344" x2="88400" y2="64344"/>
                        <a14:foregroundMark x1="90600" y1="66803" x2="90600" y2="66803"/>
                        <a14:foregroundMark x1="88200" y1="81557" x2="88200" y2="81557"/>
                        <a14:foregroundMark x1="73000" y1="77049" x2="73000" y2="77049"/>
                        <a14:foregroundMark x1="97000" y1="33197" x2="97000" y2="33197"/>
                        <a14:foregroundMark x1="80400" y1="33197" x2="80400" y2="33197"/>
                        <a14:foregroundMark x1="85200" y1="22541" x2="85200" y2="22541"/>
                        <a14:foregroundMark x1="24400" y1="91393" x2="24400" y2="91393"/>
                        <a14:foregroundMark x1="52400" y1="45902" x2="52400" y2="45902"/>
                      </a14:backgroundRemoval>
                    </a14:imgEffect>
                  </a14:imgLayer>
                </a14:imgProps>
              </a:ext>
              <a:ext uri="{28A0092B-C50C-407E-A947-70E740481C1C}">
                <a14:useLocalDpi xmlns:a14="http://schemas.microsoft.com/office/drawing/2010/main"/>
              </a:ext>
            </a:extLst>
          </a:blip>
          <a:srcRect/>
          <a:stretch>
            <a:fillRect/>
          </a:stretch>
        </p:blipFill>
        <p:spPr bwMode="auto">
          <a:xfrm>
            <a:off x="-33308" y="2379475"/>
            <a:ext cx="9177308" cy="447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02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5893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00034" y="476672"/>
            <a:ext cx="3839193" cy="923330"/>
          </a:xfrm>
          <a:prstGeom prst="rect">
            <a:avLst/>
          </a:prstGeom>
        </p:spPr>
        <p:style>
          <a:lnRef idx="2">
            <a:schemeClr val="accent1"/>
          </a:lnRef>
          <a:fillRef idx="1">
            <a:schemeClr val="lt1"/>
          </a:fillRef>
          <a:effectRef idx="0">
            <a:schemeClr val="accent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rPr>
              <a:t>Quarto anno</a:t>
            </a:r>
          </a:p>
        </p:txBody>
      </p:sp>
      <p:pic>
        <p:nvPicPr>
          <p:cNvPr id="191490" name="Picture 2" descr="Risultati immagini per gesù e i bambini">
            <a:hlinkClick r:id="rId2"/>
          </p:cNvPr>
          <p:cNvPicPr>
            <a:picLocks noChangeAspect="1" noChangeArrowheads="1"/>
          </p:cNvPicPr>
          <p:nvPr/>
        </p:nvPicPr>
        <p:blipFill>
          <a:blip r:embed="rId3" cstate="print"/>
          <a:srcRect/>
          <a:stretch>
            <a:fillRect/>
          </a:stretch>
        </p:blipFill>
        <p:spPr bwMode="auto">
          <a:xfrm>
            <a:off x="323529" y="1681397"/>
            <a:ext cx="8820472" cy="4965913"/>
          </a:xfrm>
          <a:prstGeom prst="rect">
            <a:avLst/>
          </a:prstGeom>
          <a:noFill/>
        </p:spPr>
      </p:pic>
    </p:spTree>
    <p:extLst>
      <p:ext uri="{BB962C8B-B14F-4D97-AF65-F5344CB8AC3E}">
        <p14:creationId xmlns:p14="http://schemas.microsoft.com/office/powerpoint/2010/main" val="1258929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magine 1" descr="Digitalizzato a 11-10-2007 10.5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187919">
            <a:off x="457200" y="990600"/>
            <a:ext cx="4765675" cy="5214938"/>
          </a:xfrm>
          <a:prstGeom prst="rect">
            <a:avLst/>
          </a:prstGeom>
          <a:noFill/>
          <a:ln w="9525">
            <a:noFill/>
            <a:miter lim="800000"/>
            <a:headEnd/>
            <a:tailEnd/>
          </a:ln>
        </p:spPr>
      </p:pic>
      <p:sp>
        <p:nvSpPr>
          <p:cNvPr id="3" name="CasellaDiTesto 2"/>
          <p:cNvSpPr txBox="1"/>
          <p:nvPr/>
        </p:nvSpPr>
        <p:spPr>
          <a:xfrm>
            <a:off x="5000625" y="1000125"/>
            <a:ext cx="4143375" cy="4400550"/>
          </a:xfrm>
          <a:prstGeom prst="rect">
            <a:avLst/>
          </a:prstGeom>
          <a:solidFill>
            <a:srgbClr val="FFFFFF">
              <a:alpha val="69804"/>
            </a:srgbClr>
          </a:solidFill>
        </p:spPr>
        <p:txBody>
          <a:bodyPr>
            <a:spAutoFit/>
          </a:bodyPr>
          <a:lstStyle/>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Ricevete il catechismo per </a:t>
            </a:r>
          </a:p>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la vita cristiana.</a:t>
            </a:r>
          </a:p>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Imparate a vivere </a:t>
            </a:r>
          </a:p>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e a formare la comunità cristiana, la Chiesa.</a:t>
            </a:r>
          </a:p>
        </p:txBody>
      </p:sp>
    </p:spTree>
    <p:extLst>
      <p:ext uri="{BB962C8B-B14F-4D97-AF65-F5344CB8AC3E}">
        <p14:creationId xmlns:p14="http://schemas.microsoft.com/office/powerpoint/2010/main" val="3123757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4967"/>
          <a:stretch/>
        </p:blipFill>
        <p:spPr bwMode="auto">
          <a:xfrm>
            <a:off x="944822" y="0"/>
            <a:ext cx="82875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3" name="Rectangle 1"/>
          <p:cNvSpPr>
            <a:spLocks noChangeArrowheads="1"/>
          </p:cNvSpPr>
          <p:nvPr/>
        </p:nvSpPr>
        <p:spPr bwMode="auto">
          <a:xfrm>
            <a:off x="0" y="0"/>
            <a:ext cx="3131840" cy="6186309"/>
          </a:xfrm>
          <a:prstGeom prst="rect">
            <a:avLst/>
          </a:prstGeom>
          <a:solidFill>
            <a:schemeClr val="bg1"/>
          </a:solidFill>
          <a:ln w="9525">
            <a:noFill/>
            <a:miter lim="800000"/>
            <a:headEnd/>
            <a:tailEnd/>
          </a:ln>
          <a:effectLst/>
        </p:spPr>
        <p:txBody>
          <a:bodyPr wrap="square" anchor="ctr">
            <a:spAutoFit/>
          </a:bodyPr>
          <a:lstStyle/>
          <a:p>
            <a:pPr eaLnBrk="0" hangingPunct="0">
              <a:defRPr/>
            </a:pPr>
            <a:r>
              <a:rPr lang="it-IT" sz="3600" dirty="0" smtClean="0">
                <a:solidFill>
                  <a:prstClr val="black"/>
                </a:solidFill>
                <a:effectLst>
                  <a:outerShdw blurRad="38100" dist="38100" dir="2700000" algn="tl">
                    <a:srgbClr val="000000">
                      <a:alpha val="43137"/>
                    </a:srgbClr>
                  </a:outerShdw>
                </a:effectLst>
                <a:ea typeface="Times New Roman" pitchFamily="18" charset="0"/>
              </a:rPr>
              <a:t>Era </a:t>
            </a:r>
            <a:r>
              <a:rPr lang="it-IT" sz="3600" dirty="0">
                <a:solidFill>
                  <a:prstClr val="black"/>
                </a:solidFill>
                <a:effectLst>
                  <a:outerShdw blurRad="38100" dist="38100" dir="2700000" algn="tl">
                    <a:srgbClr val="000000">
                      <a:alpha val="43137"/>
                    </a:srgbClr>
                  </a:outerShdw>
                </a:effectLst>
                <a:ea typeface="Times New Roman" pitchFamily="18" charset="0"/>
              </a:rPr>
              <a:t>un giorno come tanti altri, e quel giorno lui passò. </a:t>
            </a:r>
            <a:endParaRPr lang="it-IT" sz="3600" dirty="0" smtClean="0">
              <a:solidFill>
                <a:prstClr val="black"/>
              </a:solidFill>
              <a:effectLst>
                <a:outerShdw blurRad="38100" dist="38100" dir="2700000" algn="tl">
                  <a:srgbClr val="000000">
                    <a:alpha val="43137"/>
                  </a:srgbClr>
                </a:outerShdw>
              </a:effectLst>
              <a:ea typeface="Times New Roman" pitchFamily="18" charset="0"/>
            </a:endParaRPr>
          </a:p>
          <a:p>
            <a:pPr eaLnBrk="0" hangingPunct="0">
              <a:defRPr/>
            </a:pPr>
            <a:endParaRPr lang="it-IT" sz="3600" dirty="0" smtClean="0">
              <a:solidFill>
                <a:prstClr val="black"/>
              </a:solidFill>
              <a:effectLst>
                <a:outerShdw blurRad="38100" dist="38100" dir="2700000" algn="tl">
                  <a:srgbClr val="000000">
                    <a:alpha val="43137"/>
                  </a:srgbClr>
                </a:outerShdw>
              </a:effectLst>
              <a:ea typeface="Times New Roman" pitchFamily="18" charset="0"/>
            </a:endParaRPr>
          </a:p>
          <a:p>
            <a:pPr eaLnBrk="0" hangingPunct="0">
              <a:defRPr/>
            </a:pPr>
            <a:r>
              <a:rPr lang="it-IT" sz="3600" dirty="0" smtClean="0">
                <a:solidFill>
                  <a:prstClr val="black"/>
                </a:solidFill>
                <a:effectLst>
                  <a:outerShdw blurRad="38100" dist="38100" dir="2700000" algn="tl">
                    <a:srgbClr val="000000">
                      <a:alpha val="43137"/>
                    </a:srgbClr>
                  </a:outerShdw>
                </a:effectLst>
                <a:ea typeface="Times New Roman" pitchFamily="18" charset="0"/>
              </a:rPr>
              <a:t>Era </a:t>
            </a:r>
            <a:r>
              <a:rPr lang="it-IT" sz="3600" dirty="0">
                <a:solidFill>
                  <a:prstClr val="black"/>
                </a:solidFill>
                <a:effectLst>
                  <a:outerShdw blurRad="38100" dist="38100" dir="2700000" algn="tl">
                    <a:srgbClr val="000000">
                      <a:alpha val="43137"/>
                    </a:srgbClr>
                  </a:outerShdw>
                </a:effectLst>
                <a:ea typeface="Times New Roman" pitchFamily="18" charset="0"/>
              </a:rPr>
              <a:t>un uomo come tutti gli altri, e passando mi </a:t>
            </a:r>
            <a:r>
              <a:rPr lang="it-IT" sz="3600" dirty="0" smtClean="0">
                <a:solidFill>
                  <a:prstClr val="black"/>
                </a:solidFill>
                <a:effectLst>
                  <a:outerShdw blurRad="38100" dist="38100" dir="2700000" algn="tl">
                    <a:srgbClr val="000000">
                      <a:alpha val="43137"/>
                    </a:srgbClr>
                  </a:outerShdw>
                </a:effectLst>
                <a:ea typeface="Times New Roman" pitchFamily="18" charset="0"/>
              </a:rPr>
              <a:t>chiamò;</a:t>
            </a:r>
            <a:endParaRPr lang="it-IT" sz="36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9424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6093"/>
          <a:stretch/>
        </p:blipFill>
        <p:spPr bwMode="auto">
          <a:xfrm>
            <a:off x="1036" y="-1"/>
            <a:ext cx="9142964"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043608" y="2924944"/>
            <a:ext cx="8100392" cy="3785652"/>
          </a:xfrm>
          <a:prstGeom prst="rect">
            <a:avLst/>
          </a:prstGeom>
          <a:solidFill>
            <a:srgbClr val="FFFFFF">
              <a:alpha val="69804"/>
            </a:srgbClr>
          </a:solidFill>
        </p:spPr>
        <p:txBody>
          <a:bodyPr wrap="square">
            <a:spAutoFit/>
          </a:bodyPr>
          <a:lstStyle/>
          <a:p>
            <a:pPr algn="r" eaLnBrk="0" hangingPunct="0">
              <a:defRPr/>
            </a:pPr>
            <a:r>
              <a:rPr lang="it-IT" sz="4000" dirty="0" smtClean="0">
                <a:solidFill>
                  <a:prstClr val="black"/>
                </a:solidFill>
                <a:effectLst>
                  <a:outerShdw blurRad="38100" dist="38100" dir="2700000" algn="tl">
                    <a:srgbClr val="000000">
                      <a:alpha val="43137"/>
                    </a:srgbClr>
                  </a:outerShdw>
                </a:effectLst>
                <a:ea typeface="Times New Roman" pitchFamily="18" charset="0"/>
              </a:rPr>
              <a:t>come </a:t>
            </a:r>
            <a:r>
              <a:rPr lang="it-IT" sz="4000" dirty="0">
                <a:solidFill>
                  <a:prstClr val="black"/>
                </a:solidFill>
                <a:effectLst>
                  <a:outerShdw blurRad="38100" dist="38100" dir="2700000" algn="tl">
                    <a:srgbClr val="000000">
                      <a:alpha val="43137"/>
                    </a:srgbClr>
                  </a:outerShdw>
                </a:effectLst>
                <a:ea typeface="Times New Roman" pitchFamily="18" charset="0"/>
              </a:rPr>
              <a:t>lo </a:t>
            </a:r>
            <a:r>
              <a:rPr lang="it-IT" sz="4000" dirty="0" smtClean="0">
                <a:solidFill>
                  <a:prstClr val="black"/>
                </a:solidFill>
                <a:effectLst>
                  <a:outerShdw blurRad="38100" dist="38100" dir="2700000" algn="tl">
                    <a:srgbClr val="000000">
                      <a:alpha val="43137"/>
                    </a:srgbClr>
                  </a:outerShdw>
                </a:effectLst>
                <a:ea typeface="Times New Roman" pitchFamily="18" charset="0"/>
              </a:rPr>
              <a:t>sapesse che </a:t>
            </a:r>
            <a:r>
              <a:rPr lang="it-IT" sz="4000" dirty="0">
                <a:solidFill>
                  <a:prstClr val="black"/>
                </a:solidFill>
                <a:effectLst>
                  <a:outerShdw blurRad="38100" dist="38100" dir="2700000" algn="tl">
                    <a:srgbClr val="000000">
                      <a:alpha val="43137"/>
                    </a:srgbClr>
                  </a:outerShdw>
                </a:effectLst>
                <a:ea typeface="Times New Roman" pitchFamily="18" charset="0"/>
              </a:rPr>
              <a:t>il mio nome era proprio quello,</a:t>
            </a:r>
          </a:p>
          <a:p>
            <a:pPr algn="r" eaLnBrk="0" hangingPunct="0">
              <a:defRPr/>
            </a:pPr>
            <a:r>
              <a:rPr lang="it-IT" sz="4000" dirty="0">
                <a:solidFill>
                  <a:prstClr val="black"/>
                </a:solidFill>
                <a:effectLst>
                  <a:outerShdw blurRad="38100" dist="38100" dir="2700000" algn="tl">
                    <a:srgbClr val="000000">
                      <a:alpha val="43137"/>
                    </a:srgbClr>
                  </a:outerShdw>
                </a:effectLst>
                <a:ea typeface="Times New Roman" pitchFamily="18" charset="0"/>
              </a:rPr>
              <a:t>come mai vedesse proprio </a:t>
            </a:r>
            <a:r>
              <a:rPr lang="it-IT" sz="4000" dirty="0" smtClean="0">
                <a:solidFill>
                  <a:prstClr val="black"/>
                </a:solidFill>
                <a:effectLst>
                  <a:outerShdw blurRad="38100" dist="38100" dir="2700000" algn="tl">
                    <a:srgbClr val="000000">
                      <a:alpha val="43137"/>
                    </a:srgbClr>
                  </a:outerShdw>
                </a:effectLst>
                <a:ea typeface="Times New Roman" pitchFamily="18" charset="0"/>
              </a:rPr>
              <a:t>me</a:t>
            </a:r>
          </a:p>
          <a:p>
            <a:pPr algn="r" eaLnBrk="0" hangingPunct="0">
              <a:defRPr/>
            </a:pPr>
            <a:r>
              <a:rPr lang="it-IT" sz="4000" dirty="0" smtClean="0">
                <a:solidFill>
                  <a:prstClr val="black"/>
                </a:solidFill>
                <a:effectLst>
                  <a:outerShdw blurRad="38100" dist="38100" dir="2700000" algn="tl">
                    <a:srgbClr val="000000">
                      <a:alpha val="43137"/>
                    </a:srgbClr>
                  </a:outerShdw>
                </a:effectLst>
                <a:ea typeface="Times New Roman" pitchFamily="18" charset="0"/>
              </a:rPr>
              <a:t>nella </a:t>
            </a:r>
            <a:r>
              <a:rPr lang="it-IT" sz="4000" dirty="0">
                <a:solidFill>
                  <a:prstClr val="black"/>
                </a:solidFill>
                <a:effectLst>
                  <a:outerShdw blurRad="38100" dist="38100" dir="2700000" algn="tl">
                    <a:srgbClr val="000000">
                      <a:alpha val="43137"/>
                    </a:srgbClr>
                  </a:outerShdw>
                </a:effectLst>
                <a:ea typeface="Times New Roman" pitchFamily="18" charset="0"/>
              </a:rPr>
              <a:t>sua vita, non lo so.</a:t>
            </a:r>
          </a:p>
          <a:p>
            <a:pPr algn="r" eaLnBrk="0" hangingPunct="0">
              <a:defRPr/>
            </a:pPr>
            <a:r>
              <a:rPr lang="it-IT" sz="4000" dirty="0">
                <a:solidFill>
                  <a:prstClr val="black"/>
                </a:solidFill>
                <a:effectLst>
                  <a:outerShdw blurRad="38100" dist="38100" dir="2700000" algn="tl">
                    <a:srgbClr val="000000">
                      <a:alpha val="43137"/>
                    </a:srgbClr>
                  </a:outerShdw>
                </a:effectLst>
                <a:ea typeface="Times New Roman" pitchFamily="18" charset="0"/>
              </a:rPr>
              <a:t>Era un uomo come tanti </a:t>
            </a:r>
            <a:r>
              <a:rPr lang="it-IT" sz="4000" dirty="0" smtClean="0">
                <a:solidFill>
                  <a:prstClr val="black"/>
                </a:solidFill>
                <a:effectLst>
                  <a:outerShdw blurRad="38100" dist="38100" dir="2700000" algn="tl">
                    <a:srgbClr val="000000">
                      <a:alpha val="43137"/>
                    </a:srgbClr>
                  </a:outerShdw>
                </a:effectLst>
                <a:ea typeface="Times New Roman" pitchFamily="18" charset="0"/>
              </a:rPr>
              <a:t>altri</a:t>
            </a:r>
          </a:p>
          <a:p>
            <a:pPr algn="r" eaLnBrk="0" hangingPunct="0">
              <a:defRPr/>
            </a:pPr>
            <a:r>
              <a:rPr lang="it-IT" sz="4000" dirty="0" smtClean="0">
                <a:solidFill>
                  <a:prstClr val="black"/>
                </a:solidFill>
                <a:effectLst>
                  <a:outerShdw blurRad="38100" dist="38100" dir="2700000" algn="tl">
                    <a:srgbClr val="000000">
                      <a:alpha val="43137"/>
                    </a:srgbClr>
                  </a:outerShdw>
                </a:effectLst>
                <a:ea typeface="Times New Roman" pitchFamily="18" charset="0"/>
              </a:rPr>
              <a:t>e </a:t>
            </a:r>
            <a:r>
              <a:rPr lang="it-IT" sz="4000" dirty="0">
                <a:solidFill>
                  <a:prstClr val="black"/>
                </a:solidFill>
                <a:effectLst>
                  <a:outerShdw blurRad="38100" dist="38100" dir="2700000" algn="tl">
                    <a:srgbClr val="000000">
                      <a:alpha val="43137"/>
                    </a:srgbClr>
                  </a:outerShdw>
                </a:effectLst>
                <a:ea typeface="Times New Roman" pitchFamily="18" charset="0"/>
              </a:rPr>
              <a:t>quel giorno mi chiamò. </a:t>
            </a:r>
            <a:endParaRPr lang="it-IT" sz="40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0440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3" name="Rectangle 1"/>
          <p:cNvSpPr>
            <a:spLocks noChangeArrowheads="1"/>
          </p:cNvSpPr>
          <p:nvPr/>
        </p:nvSpPr>
        <p:spPr bwMode="auto">
          <a:xfrm>
            <a:off x="250000" y="4293096"/>
            <a:ext cx="8643998" cy="2308324"/>
          </a:xfrm>
          <a:prstGeom prst="rect">
            <a:avLst/>
          </a:prstGeom>
          <a:solidFill>
            <a:srgbClr val="FFFFFF"/>
          </a:solidFill>
          <a:ln w="9525">
            <a:noFill/>
            <a:miter lim="800000"/>
            <a:headEnd/>
            <a:tailEnd/>
          </a:ln>
          <a:effectLst/>
        </p:spPr>
        <p:txBody>
          <a:bodyPr wrap="square" anchor="ctr">
            <a:spAutoFit/>
          </a:bodyPr>
          <a:lstStyle/>
          <a:p>
            <a:pPr algn="ctr">
              <a:defRPr/>
            </a:pPr>
            <a:r>
              <a:rPr lang="it-IT" sz="3600" b="1" dirty="0" smtClean="0">
                <a:solidFill>
                  <a:prstClr val="black"/>
                </a:solidFill>
                <a:effectLst>
                  <a:outerShdw blurRad="38100" dist="38100" dir="2700000" algn="tl">
                    <a:srgbClr val="000000">
                      <a:alpha val="43137"/>
                    </a:srgbClr>
                  </a:outerShdw>
                </a:effectLst>
                <a:ea typeface="Times New Roman" pitchFamily="18" charset="0"/>
              </a:rPr>
              <a:t>Tu</a:t>
            </a:r>
            <a:r>
              <a:rPr lang="it-IT" sz="3600" b="1" dirty="0">
                <a:solidFill>
                  <a:prstClr val="black"/>
                </a:solidFill>
                <a:effectLst>
                  <a:outerShdw blurRad="38100" dist="38100" dir="2700000" algn="tl">
                    <a:srgbClr val="000000">
                      <a:alpha val="43137"/>
                    </a:srgbClr>
                  </a:outerShdw>
                </a:effectLst>
                <a:ea typeface="Times New Roman" pitchFamily="18" charset="0"/>
              </a:rPr>
              <a:t>, Dio, che conosci il nome mio fa' che ascoltando la tua voce io ricordi dove porta la mia strada nella vita, all'incontro con te.</a:t>
            </a:r>
            <a:endParaRPr lang="it-IT" sz="36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1561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28596" y="500042"/>
            <a:ext cx="3786294" cy="923330"/>
          </a:xfrm>
          <a:prstGeom prst="rect">
            <a:avLst/>
          </a:prstGeom>
        </p:spPr>
        <p:style>
          <a:lnRef idx="2">
            <a:schemeClr val="dk1"/>
          </a:lnRef>
          <a:fillRef idx="1">
            <a:schemeClr val="lt1"/>
          </a:fillRef>
          <a:effectRef idx="0">
            <a:schemeClr val="dk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rPr>
              <a:t>Quinto anno</a:t>
            </a:r>
          </a:p>
        </p:txBody>
      </p:sp>
      <p:pic>
        <p:nvPicPr>
          <p:cNvPr id="186370" name="Picture 2" descr="Risultati immagini per gesù e i bambini">
            <a:hlinkClick r:id="rId2"/>
          </p:cNvPr>
          <p:cNvPicPr>
            <a:picLocks noChangeAspect="1" noChangeArrowheads="1"/>
          </p:cNvPicPr>
          <p:nvPr/>
        </p:nvPicPr>
        <p:blipFill>
          <a:blip r:embed="rId3" cstate="print"/>
          <a:srcRect/>
          <a:stretch>
            <a:fillRect/>
          </a:stretch>
        </p:blipFill>
        <p:spPr bwMode="auto">
          <a:xfrm>
            <a:off x="0" y="1706879"/>
            <a:ext cx="9144000" cy="5151122"/>
          </a:xfrm>
          <a:prstGeom prst="rect">
            <a:avLst/>
          </a:prstGeom>
          <a:noFill/>
        </p:spPr>
      </p:pic>
    </p:spTree>
    <p:extLst>
      <p:ext uri="{BB962C8B-B14F-4D97-AF65-F5344CB8AC3E}">
        <p14:creationId xmlns:p14="http://schemas.microsoft.com/office/powerpoint/2010/main" val="547814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5363"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magine 1" descr="Digitalizzato a 11-10-2007 10.55 (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432203">
            <a:off x="560388" y="322263"/>
            <a:ext cx="4587875" cy="5857875"/>
          </a:xfrm>
          <a:prstGeom prst="rect">
            <a:avLst/>
          </a:prstGeom>
          <a:noFill/>
          <a:ln w="9525">
            <a:noFill/>
            <a:miter lim="800000"/>
            <a:headEnd/>
            <a:tailEnd/>
          </a:ln>
        </p:spPr>
      </p:pic>
      <p:sp>
        <p:nvSpPr>
          <p:cNvPr id="3" name="CasellaDiTesto 2"/>
          <p:cNvSpPr txBox="1"/>
          <p:nvPr/>
        </p:nvSpPr>
        <p:spPr>
          <a:xfrm>
            <a:off x="5357813" y="214313"/>
            <a:ext cx="3786187" cy="6248400"/>
          </a:xfrm>
          <a:prstGeom prst="rect">
            <a:avLst/>
          </a:prstGeom>
          <a:noFill/>
        </p:spPr>
        <p:txBody>
          <a:bodyPr>
            <a:spAutoFit/>
          </a:bodyPr>
          <a:lstStyle/>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Ricevete il catechismo per la vita cristiana.</a:t>
            </a:r>
          </a:p>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Imparate ad essere testimoni di Cristo </a:t>
            </a:r>
          </a:p>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nel mondo in cui  </a:t>
            </a:r>
          </a:p>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     siete chiamati </a:t>
            </a:r>
          </a:p>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a vivere ogni giorno.</a:t>
            </a:r>
          </a:p>
        </p:txBody>
      </p:sp>
    </p:spTree>
    <p:extLst>
      <p:ext uri="{BB962C8B-B14F-4D97-AF65-F5344CB8AC3E}">
        <p14:creationId xmlns:p14="http://schemas.microsoft.com/office/powerpoint/2010/main" val="1012084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214282" y="260648"/>
            <a:ext cx="8715436" cy="6247864"/>
          </a:xfrm>
          <a:prstGeom prst="rect">
            <a:avLst/>
          </a:prstGeom>
          <a:noFill/>
          <a:ln w="9525">
            <a:noFill/>
            <a:miter lim="800000"/>
            <a:headEnd/>
            <a:tailEnd/>
          </a:ln>
          <a:effectLst/>
        </p:spPr>
        <p:txBody>
          <a:bodyPr wrap="square" anchor="ctr">
            <a:spAutoFit/>
          </a:bodyPr>
          <a:lstStyle/>
          <a:p>
            <a:pPr algn="r">
              <a:defRPr/>
            </a:pPr>
            <a:r>
              <a:rPr lang="it-IT" sz="4000" b="1" dirty="0">
                <a:solidFill>
                  <a:srgbClr val="C00000"/>
                </a:solidFill>
                <a:effectLst>
                  <a:outerShdw blurRad="38100" dist="38100" dir="2700000" algn="tl">
                    <a:srgbClr val="000000">
                      <a:alpha val="43137"/>
                    </a:srgbClr>
                  </a:outerShdw>
                </a:effectLst>
                <a:ea typeface="Times New Roman" pitchFamily="18" charset="0"/>
                <a:cs typeface="Times New Roman" pitchFamily="18" charset="0"/>
              </a:rPr>
              <a:t>QUELLO CHE ABBIAMO UDITO</a:t>
            </a:r>
            <a:endParaRPr lang="it-IT" sz="1600" b="1" dirty="0">
              <a:solidFill>
                <a:prstClr val="black"/>
              </a:solidFill>
              <a:effectLst>
                <a:outerShdw blurRad="38100" dist="38100" dir="2700000" algn="tl">
                  <a:srgbClr val="000000">
                    <a:alpha val="43137"/>
                  </a:srgbClr>
                </a:outerShdw>
              </a:effectLst>
              <a:ea typeface="Times New Roman" pitchFamily="18" charset="0"/>
            </a:endParaRPr>
          </a:p>
          <a:p>
            <a:r>
              <a:rPr lang="it-IT" sz="4000" i="1" dirty="0" smtClean="0">
                <a:solidFill>
                  <a:prstClr val="black"/>
                </a:solidFill>
              </a:rPr>
              <a:t>Rit.</a:t>
            </a:r>
            <a:r>
              <a:rPr lang="it-IT" sz="4000" dirty="0" smtClean="0">
                <a:solidFill>
                  <a:prstClr val="black"/>
                </a:solidFill>
              </a:rPr>
              <a:t> </a:t>
            </a:r>
            <a:r>
              <a:rPr lang="it-IT" sz="4000" b="1" dirty="0" smtClean="0">
                <a:solidFill>
                  <a:prstClr val="black"/>
                </a:solidFill>
              </a:rPr>
              <a:t>Quello che abbiamo udito, quello che </a:t>
            </a:r>
            <a:r>
              <a:rPr lang="it-IT" sz="4000" b="1" dirty="0" err="1" smtClean="0">
                <a:solidFill>
                  <a:prstClr val="black"/>
                </a:solidFill>
              </a:rPr>
              <a:t>abbiam</a:t>
            </a:r>
            <a:r>
              <a:rPr lang="it-IT" sz="4000" b="1" dirty="0" smtClean="0">
                <a:solidFill>
                  <a:prstClr val="black"/>
                </a:solidFill>
              </a:rPr>
              <a:t> veduto, quello che </a:t>
            </a:r>
            <a:r>
              <a:rPr lang="it-IT" sz="4000" b="1" dirty="0" err="1" smtClean="0">
                <a:solidFill>
                  <a:prstClr val="black"/>
                </a:solidFill>
              </a:rPr>
              <a:t>abbiam</a:t>
            </a:r>
            <a:r>
              <a:rPr lang="it-IT" sz="4000" b="1" dirty="0" smtClean="0">
                <a:solidFill>
                  <a:prstClr val="black"/>
                </a:solidFill>
              </a:rPr>
              <a:t> toccato dell’amore infinito, l’annunciamo a voi!</a:t>
            </a:r>
            <a:endParaRPr lang="it-IT" sz="4000" dirty="0" smtClean="0">
              <a:solidFill>
                <a:prstClr val="black"/>
              </a:solidFill>
            </a:endParaRPr>
          </a:p>
          <a:p>
            <a:endParaRPr lang="it-IT" sz="4000" dirty="0" smtClean="0">
              <a:solidFill>
                <a:prstClr val="black"/>
              </a:solidFill>
            </a:endParaRPr>
          </a:p>
          <a:p>
            <a:r>
              <a:rPr lang="it-IT" sz="4000" dirty="0" smtClean="0">
                <a:solidFill>
                  <a:prstClr val="black"/>
                </a:solidFill>
              </a:rPr>
              <a:t>Grandi cose ha fatto il Signore! Del suo amore vogliamo parlare: Dio Padre il suo Figlio ha donato, sulla croce l’abbiamo veduto.</a:t>
            </a:r>
          </a:p>
        </p:txBody>
      </p:sp>
    </p:spTree>
    <p:extLst>
      <p:ext uri="{BB962C8B-B14F-4D97-AF65-F5344CB8AC3E}">
        <p14:creationId xmlns:p14="http://schemas.microsoft.com/office/powerpoint/2010/main" val="721958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Risultati immagini per cresima ragazzi">
            <a:hlinkClick r:id="rId2"/>
          </p:cNvPr>
          <p:cNvPicPr>
            <a:picLocks noChangeAspect="1" noChangeArrowheads="1"/>
          </p:cNvPicPr>
          <p:nvPr/>
        </p:nvPicPr>
        <p:blipFill>
          <a:blip r:embed="rId3" cstate="print"/>
          <a:srcRect/>
          <a:stretch>
            <a:fillRect/>
          </a:stretch>
        </p:blipFill>
        <p:spPr bwMode="auto">
          <a:xfrm>
            <a:off x="755576" y="1554944"/>
            <a:ext cx="8067253" cy="5303056"/>
          </a:xfrm>
          <a:prstGeom prst="rect">
            <a:avLst/>
          </a:prstGeom>
          <a:noFill/>
        </p:spPr>
      </p:pic>
      <p:sp>
        <p:nvSpPr>
          <p:cNvPr id="3" name="Rettangolo 2"/>
          <p:cNvSpPr/>
          <p:nvPr/>
        </p:nvSpPr>
        <p:spPr>
          <a:xfrm>
            <a:off x="1835696" y="1124744"/>
            <a:ext cx="3475567" cy="92333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rPr>
              <a:t>Sesto anno</a:t>
            </a:r>
          </a:p>
        </p:txBody>
      </p:sp>
    </p:spTree>
    <p:extLst>
      <p:ext uri="{BB962C8B-B14F-4D97-AF65-F5344CB8AC3E}">
        <p14:creationId xmlns:p14="http://schemas.microsoft.com/office/powerpoint/2010/main" val="2766526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magine 1" descr="Digitalizzato a 11-10-2007 10.55 (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432203">
            <a:off x="488950" y="323850"/>
            <a:ext cx="4581525" cy="5857875"/>
          </a:xfrm>
          <a:prstGeom prst="rect">
            <a:avLst/>
          </a:prstGeom>
          <a:noFill/>
          <a:ln w="9525">
            <a:noFill/>
            <a:miter lim="800000"/>
            <a:headEnd/>
            <a:tailEnd/>
          </a:ln>
        </p:spPr>
      </p:pic>
      <p:sp>
        <p:nvSpPr>
          <p:cNvPr id="3" name="CasellaDiTesto 2"/>
          <p:cNvSpPr txBox="1"/>
          <p:nvPr/>
        </p:nvSpPr>
        <p:spPr>
          <a:xfrm>
            <a:off x="4283968" y="0"/>
            <a:ext cx="4860032" cy="6863417"/>
          </a:xfrm>
          <a:prstGeom prst="rect">
            <a:avLst/>
          </a:prstGeom>
          <a:solidFill>
            <a:srgbClr val="FFFFFF">
              <a:alpha val="69804"/>
            </a:srgbClr>
          </a:solidFill>
        </p:spPr>
        <p:txBody>
          <a:bodyPr wrap="square">
            <a:spAutoFit/>
          </a:bodyPr>
          <a:lstStyle/>
          <a:p>
            <a:pPr fontAlgn="auto">
              <a:spcBef>
                <a:spcPts val="0"/>
              </a:spcBef>
              <a:spcAft>
                <a:spcPts val="0"/>
              </a:spcAft>
              <a:defRPr/>
            </a:pPr>
            <a:r>
              <a:rPr lang="it-IT" sz="4000" dirty="0">
                <a:solidFill>
                  <a:prstClr val="black"/>
                </a:solidFill>
                <a:effectLst>
                  <a:outerShdw blurRad="38100" dist="38100" dir="2700000" algn="tl">
                    <a:srgbClr val="000000">
                      <a:alpha val="43137"/>
                    </a:srgbClr>
                  </a:outerShdw>
                </a:effectLst>
                <a:latin typeface="Calibri"/>
              </a:rPr>
              <a:t>Ricevete il </a:t>
            </a:r>
            <a:r>
              <a:rPr lang="it-IT" sz="4000" dirty="0" smtClean="0">
                <a:solidFill>
                  <a:prstClr val="black"/>
                </a:solidFill>
                <a:effectLst>
                  <a:outerShdw blurRad="38100" dist="38100" dir="2700000" algn="tl">
                    <a:srgbClr val="000000">
                      <a:alpha val="43137"/>
                    </a:srgbClr>
                  </a:outerShdw>
                </a:effectLst>
                <a:latin typeface="Calibri"/>
              </a:rPr>
              <a:t>catechismo </a:t>
            </a:r>
            <a:r>
              <a:rPr lang="it-IT" sz="4000" dirty="0">
                <a:solidFill>
                  <a:prstClr val="black"/>
                </a:solidFill>
                <a:effectLst>
                  <a:outerShdw blurRad="38100" dist="38100" dir="2700000" algn="tl">
                    <a:srgbClr val="000000">
                      <a:alpha val="43137"/>
                    </a:srgbClr>
                  </a:outerShdw>
                </a:effectLst>
                <a:latin typeface="Calibri"/>
              </a:rPr>
              <a:t>per la vita </a:t>
            </a:r>
            <a:r>
              <a:rPr lang="it-IT" sz="4000" dirty="0" smtClean="0">
                <a:solidFill>
                  <a:prstClr val="black"/>
                </a:solidFill>
                <a:effectLst>
                  <a:outerShdw blurRad="38100" dist="38100" dir="2700000" algn="tl">
                    <a:srgbClr val="000000">
                      <a:alpha val="43137"/>
                    </a:srgbClr>
                  </a:outerShdw>
                </a:effectLst>
                <a:latin typeface="Calibri"/>
              </a:rPr>
              <a:t>cristiana</a:t>
            </a:r>
            <a:r>
              <a:rPr lang="it-IT" sz="4000" dirty="0">
                <a:solidFill>
                  <a:prstClr val="black"/>
                </a:solidFill>
                <a:effectLst>
                  <a:outerShdw blurRad="38100" dist="38100" dir="2700000" algn="tl">
                    <a:srgbClr val="000000">
                      <a:alpha val="43137"/>
                    </a:srgbClr>
                  </a:outerShdw>
                </a:effectLst>
                <a:latin typeface="Calibri"/>
              </a:rPr>
              <a:t>. Lo Spirito di </a:t>
            </a:r>
            <a:r>
              <a:rPr lang="it-IT" sz="4000" dirty="0" smtClean="0">
                <a:solidFill>
                  <a:prstClr val="black"/>
                </a:solidFill>
                <a:effectLst>
                  <a:outerShdw blurRad="38100" dist="38100" dir="2700000" algn="tl">
                    <a:srgbClr val="000000">
                      <a:alpha val="43137"/>
                    </a:srgbClr>
                  </a:outerShdw>
                </a:effectLst>
                <a:latin typeface="Calibri"/>
              </a:rPr>
              <a:t>Gesù Risorto</a:t>
            </a:r>
            <a:r>
              <a:rPr lang="it-IT" sz="4000" dirty="0">
                <a:solidFill>
                  <a:prstClr val="black"/>
                </a:solidFill>
                <a:effectLst>
                  <a:outerShdw blurRad="38100" dist="38100" dir="2700000" algn="tl">
                    <a:srgbClr val="000000">
                      <a:alpha val="43137"/>
                    </a:srgbClr>
                  </a:outerShdw>
                </a:effectLst>
                <a:latin typeface="Calibri"/>
              </a:rPr>
              <a:t>, che vi preparate ad </a:t>
            </a:r>
            <a:r>
              <a:rPr lang="it-IT" sz="4000" dirty="0" smtClean="0">
                <a:solidFill>
                  <a:prstClr val="black"/>
                </a:solidFill>
                <a:effectLst>
                  <a:outerShdw blurRad="38100" dist="38100" dir="2700000" algn="tl">
                    <a:srgbClr val="000000">
                      <a:alpha val="43137"/>
                    </a:srgbClr>
                  </a:outerShdw>
                </a:effectLst>
                <a:latin typeface="Calibri"/>
              </a:rPr>
              <a:t>accogliere </a:t>
            </a:r>
            <a:r>
              <a:rPr lang="it-IT" sz="4000" dirty="0">
                <a:solidFill>
                  <a:prstClr val="black"/>
                </a:solidFill>
                <a:effectLst>
                  <a:outerShdw blurRad="38100" dist="38100" dir="2700000" algn="tl">
                    <a:srgbClr val="000000">
                      <a:alpha val="43137"/>
                    </a:srgbClr>
                  </a:outerShdw>
                </a:effectLst>
                <a:latin typeface="Calibri"/>
              </a:rPr>
              <a:t>nella santa Cresima, vi renda coraggiosi </a:t>
            </a:r>
            <a:r>
              <a:rPr lang="it-IT" sz="4000" dirty="0" smtClean="0">
                <a:solidFill>
                  <a:prstClr val="black"/>
                </a:solidFill>
                <a:effectLst>
                  <a:outerShdw blurRad="38100" dist="38100" dir="2700000" algn="tl">
                    <a:srgbClr val="000000">
                      <a:alpha val="43137"/>
                    </a:srgbClr>
                  </a:outerShdw>
                </a:effectLst>
                <a:latin typeface="Calibri"/>
              </a:rPr>
              <a:t>testimoni del </a:t>
            </a:r>
            <a:r>
              <a:rPr lang="it-IT" sz="4000" dirty="0">
                <a:solidFill>
                  <a:prstClr val="black"/>
                </a:solidFill>
                <a:effectLst>
                  <a:outerShdw blurRad="38100" dist="38100" dir="2700000" algn="tl">
                    <a:srgbClr val="000000">
                      <a:alpha val="43137"/>
                    </a:srgbClr>
                  </a:outerShdw>
                </a:effectLst>
                <a:latin typeface="Calibri"/>
              </a:rPr>
              <a:t>Vangelo </a:t>
            </a:r>
            <a:r>
              <a:rPr lang="it-IT" sz="4000" dirty="0" smtClean="0">
                <a:solidFill>
                  <a:prstClr val="black"/>
                </a:solidFill>
                <a:effectLst>
                  <a:outerShdw blurRad="38100" dist="38100" dir="2700000" algn="tl">
                    <a:srgbClr val="000000">
                      <a:alpha val="43137"/>
                    </a:srgbClr>
                  </a:outerShdw>
                </a:effectLst>
                <a:latin typeface="Calibri"/>
              </a:rPr>
              <a:t>davanti </a:t>
            </a:r>
            <a:r>
              <a:rPr lang="it-IT" sz="4000" dirty="0">
                <a:solidFill>
                  <a:prstClr val="black"/>
                </a:solidFill>
                <a:effectLst>
                  <a:outerShdw blurRad="38100" dist="38100" dir="2700000" algn="tl">
                    <a:srgbClr val="000000">
                      <a:alpha val="43137"/>
                    </a:srgbClr>
                  </a:outerShdw>
                </a:effectLst>
                <a:latin typeface="Calibri"/>
              </a:rPr>
              <a:t>a tutti gli </a:t>
            </a:r>
            <a:r>
              <a:rPr lang="it-IT" sz="4000" dirty="0" smtClean="0">
                <a:solidFill>
                  <a:prstClr val="black"/>
                </a:solidFill>
                <a:effectLst>
                  <a:outerShdw blurRad="38100" dist="38100" dir="2700000" algn="tl">
                    <a:srgbClr val="000000">
                      <a:alpha val="43137"/>
                    </a:srgbClr>
                  </a:outerShdw>
                </a:effectLst>
                <a:latin typeface="Calibri"/>
              </a:rPr>
              <a:t>uomini</a:t>
            </a:r>
            <a:r>
              <a:rPr lang="it-IT" sz="4000" dirty="0">
                <a:solidFill>
                  <a:prstClr val="black"/>
                </a:solidFill>
                <a:effectLst>
                  <a:outerShdw blurRad="38100" dist="38100" dir="2700000" algn="tl">
                    <a:srgbClr val="000000">
                      <a:alpha val="43137"/>
                    </a:srgbClr>
                  </a:outerShdw>
                </a:effectLst>
                <a:latin typeface="Calibri"/>
              </a:rPr>
              <a:t>, nostri fratelli.</a:t>
            </a:r>
          </a:p>
        </p:txBody>
      </p:sp>
    </p:spTree>
    <p:extLst>
      <p:ext uri="{BB962C8B-B14F-4D97-AF65-F5344CB8AC3E}">
        <p14:creationId xmlns:p14="http://schemas.microsoft.com/office/powerpoint/2010/main" val="2025262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2700000" scaled="1"/>
        </a:gradFill>
        <a:effectLst/>
      </p:bgPr>
    </p:bg>
    <p:spTree>
      <p:nvGrpSpPr>
        <p:cNvPr id="1" name=""/>
        <p:cNvGrpSpPr/>
        <p:nvPr/>
      </p:nvGrpSpPr>
      <p:grpSpPr>
        <a:xfrm>
          <a:off x="0" y="0"/>
          <a:ext cx="0" cy="0"/>
          <a:chOff x="0" y="0"/>
          <a:chExt cx="0" cy="0"/>
        </a:xfrm>
      </p:grpSpPr>
      <p:pic>
        <p:nvPicPr>
          <p:cNvPr id="7170" name="Picture 2" descr="C:\Users\fede\Desktop\vieni_spirito_santo.jpg"/>
          <p:cNvPicPr>
            <a:picLocks noChangeAspect="1" noChangeArrowheads="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17" name="Rectangle 1"/>
          <p:cNvSpPr>
            <a:spLocks noChangeArrowheads="1"/>
          </p:cNvSpPr>
          <p:nvPr/>
        </p:nvSpPr>
        <p:spPr bwMode="auto">
          <a:xfrm>
            <a:off x="19325" y="1225689"/>
            <a:ext cx="8715436" cy="5632311"/>
          </a:xfrm>
          <a:prstGeom prst="rect">
            <a:avLst/>
          </a:prstGeom>
          <a:noFill/>
          <a:ln w="9525">
            <a:noFill/>
            <a:miter lim="800000"/>
            <a:headEnd/>
            <a:tailEnd/>
          </a:ln>
          <a:effectLst/>
        </p:spPr>
        <p:txBody>
          <a:bodyPr wrap="square" anchor="ctr">
            <a:spAutoFit/>
          </a:bodyPr>
          <a:lstStyle/>
          <a:p>
            <a:r>
              <a:rPr lang="it-IT" sz="4000" i="1" dirty="0" err="1" smtClean="0">
                <a:solidFill>
                  <a:prstClr val="black"/>
                </a:solidFill>
                <a:effectLst>
                  <a:glow rad="381000">
                    <a:prstClr val="white"/>
                  </a:glow>
                </a:effectLst>
              </a:rPr>
              <a:t>Rit</a:t>
            </a:r>
            <a:r>
              <a:rPr lang="it-IT" sz="4000" i="1" dirty="0" smtClean="0">
                <a:solidFill>
                  <a:prstClr val="black"/>
                </a:solidFill>
                <a:effectLst>
                  <a:glow rad="381000">
                    <a:prstClr val="white"/>
                  </a:glow>
                </a:effectLst>
              </a:rPr>
              <a:t>. </a:t>
            </a:r>
            <a:r>
              <a:rPr lang="it-IT" sz="4000" b="1" dirty="0" smtClean="0">
                <a:solidFill>
                  <a:prstClr val="black"/>
                </a:solidFill>
                <a:effectLst>
                  <a:glow rad="381000">
                    <a:prstClr val="white"/>
                  </a:glow>
                </a:effectLst>
              </a:rPr>
              <a:t>Vieni o Spirito, </a:t>
            </a:r>
            <a:r>
              <a:rPr lang="it-IT" sz="4000" b="1" dirty="0" err="1" smtClean="0">
                <a:solidFill>
                  <a:prstClr val="black"/>
                </a:solidFill>
                <a:effectLst>
                  <a:glow rad="381000">
                    <a:prstClr val="white"/>
                  </a:glow>
                </a:effectLst>
              </a:rPr>
              <a:t>Spirito</a:t>
            </a:r>
            <a:r>
              <a:rPr lang="it-IT" sz="4000" b="1" dirty="0" smtClean="0">
                <a:solidFill>
                  <a:prstClr val="black"/>
                </a:solidFill>
                <a:effectLst>
                  <a:glow rad="381000">
                    <a:prstClr val="white"/>
                  </a:glow>
                </a:effectLst>
              </a:rPr>
              <a:t> di Dio, vieni o Spirito Santo. Vieni o Spirito, soffia su di noi, dona ai tuoi figli la vita.</a:t>
            </a:r>
            <a:endParaRPr lang="it-IT" sz="4000" dirty="0" smtClean="0">
              <a:solidFill>
                <a:prstClr val="black"/>
              </a:solidFill>
              <a:effectLst>
                <a:glow rad="381000">
                  <a:prstClr val="white"/>
                </a:glow>
              </a:effectLst>
            </a:endParaRPr>
          </a:p>
          <a:p>
            <a:r>
              <a:rPr lang="it-IT" sz="4000" dirty="0" smtClean="0">
                <a:solidFill>
                  <a:prstClr val="black"/>
                </a:solidFill>
                <a:effectLst>
                  <a:glow rad="381000">
                    <a:prstClr val="white"/>
                  </a:glow>
                </a:effectLst>
              </a:rPr>
              <a:t>Dona la luce ai nostri occhi, dona la forza ai nostri cuori. Dona alle menti la sapienza, dona il tuo fuoco d’amore.</a:t>
            </a:r>
          </a:p>
          <a:p>
            <a:endParaRPr lang="it-IT" sz="4000" dirty="0">
              <a:solidFill>
                <a:prstClr val="black"/>
              </a:solidFill>
              <a:effectLst>
                <a:glow rad="381000">
                  <a:prstClr val="white"/>
                </a:glow>
              </a:effectLst>
            </a:endParaRPr>
          </a:p>
        </p:txBody>
      </p:sp>
    </p:spTree>
    <p:extLst>
      <p:ext uri="{BB962C8B-B14F-4D97-AF65-F5344CB8AC3E}">
        <p14:creationId xmlns:p14="http://schemas.microsoft.com/office/powerpoint/2010/main" val="2526135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85728"/>
            <a:ext cx="8786874" cy="5016758"/>
          </a:xfrm>
          <a:prstGeom prst="rect">
            <a:avLst/>
          </a:prstGeom>
        </p:spPr>
        <p:txBody>
          <a:bodyPr wrap="square">
            <a:spAutoFit/>
          </a:bodyPr>
          <a:lstStyle/>
          <a:p>
            <a:r>
              <a:rPr lang="it-IT" sz="4000" dirty="0" smtClean="0">
                <a:latin typeface="+mn-lt"/>
              </a:rPr>
              <a:t>Desidero esprimere i sentimenti e la volontà di tutti i genitori qui presenti: faremo del nostro meglio perché la vita in famiglia favorisca i nostri figli nel cammino di fede in preparazione ai sacramenti.</a:t>
            </a:r>
          </a:p>
          <a:p>
            <a:r>
              <a:rPr lang="it-IT" sz="4000" dirty="0" smtClean="0">
                <a:latin typeface="+mn-lt"/>
              </a:rPr>
              <a:t>Li assisteremo con la preghiera, l'esempio e il consiglio.</a:t>
            </a:r>
            <a:endParaRPr lang="it-IT" sz="4000"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4030" cy="6247864"/>
          </a:xfrm>
          <a:prstGeom prst="rect">
            <a:avLst/>
          </a:prstGeom>
        </p:spPr>
        <p:txBody>
          <a:bodyPr wrap="square">
            <a:spAutoFit/>
          </a:bodyPr>
          <a:lstStyle/>
          <a:p>
            <a:r>
              <a:rPr lang="it-IT" sz="4000" dirty="0" smtClean="0">
                <a:latin typeface="+mn-lt"/>
              </a:rPr>
              <a:t>A nome di tutti i catechisti, assicuro questi fanciulli e ragazzi della nostra amicizia e del nostro fraterno, costante, aiuto per la preparazione ai sacramenti della Prima Comunione e della Cresima; così come ci sforzeremo di essere vicini e di aiutare nella crescita cristiana e umana i ragazzi e i giovani che già hanno ricevuto il sacramento della Confermazione.</a:t>
            </a:r>
            <a:endParaRPr lang="it-IT" sz="4000"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
          <p:cNvSpPr>
            <a:spLocks noChangeArrowheads="1"/>
          </p:cNvSpPr>
          <p:nvPr/>
        </p:nvSpPr>
        <p:spPr bwMode="auto">
          <a:xfrm>
            <a:off x="214282" y="0"/>
            <a:ext cx="857256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Preghiamo, fratelli carissimi, il Padre della bontà perché ci accompagni con la forza del suo Spirito nel cammino di fede che vogliamo fare insieme in questo anno catechistico. Preghiamo insieme e diciamo: </a:t>
            </a:r>
          </a:p>
          <a:p>
            <a:pPr marL="0" marR="0" lvl="0" indent="0" algn="r"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smtClean="0">
                <a:ln>
                  <a:noFill/>
                </a:ln>
                <a:solidFill>
                  <a:schemeClr val="tx1"/>
                </a:solidFill>
                <a:effectLst/>
                <a:latin typeface="+mn-lt"/>
                <a:ea typeface="Times New Roman" pitchFamily="18" charset="0"/>
              </a:rPr>
              <a:t>Ascoltaci, o Signore.</a:t>
            </a:r>
            <a:endParaRPr kumimoji="0" lang="it-IT" sz="4000" b="0" i="0" u="none" strike="noStrike" cap="none" normalizeH="0" baseline="0" dirty="0" smtClean="0">
              <a:ln>
                <a:noFill/>
              </a:ln>
              <a:solidFill>
                <a:schemeClr val="tx1"/>
              </a:solidFill>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6247864"/>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 Per il Papa, il nostro Vescovo, i sacerdoti, i catechisti, i genitori cristiani: perché siano sempre più coscienti del loro impegno di annunciare e testimoniare il Vangelo. Preghiamo.</a:t>
            </a:r>
            <a:endParaRPr lang="it-IT" sz="4000" dirty="0" smtClean="0">
              <a:solidFill>
                <a:prstClr val="black"/>
              </a:solidFill>
              <a:latin typeface="Calibri"/>
            </a:endParaRPr>
          </a:p>
          <a:p>
            <a:pPr lvl="0" algn="just" eaLnBrk="0" hangingPunct="0"/>
            <a:r>
              <a:rPr lang="it-IT" sz="4000" dirty="0" smtClean="0">
                <a:solidFill>
                  <a:prstClr val="black"/>
                </a:solidFill>
                <a:latin typeface="Calibri"/>
                <a:ea typeface="Times New Roman" pitchFamily="18" charset="0"/>
              </a:rPr>
              <a:t>* Per noi fanciulli e ragazzi di questa comunità parrocchiale: perché imitando Gesù a </a:t>
            </a:r>
            <a:r>
              <a:rPr lang="it-IT" sz="4000" dirty="0" err="1" smtClean="0">
                <a:solidFill>
                  <a:prstClr val="black"/>
                </a:solidFill>
                <a:latin typeface="Calibri"/>
                <a:ea typeface="Times New Roman" pitchFamily="18" charset="0"/>
              </a:rPr>
              <a:t>Nazaret</a:t>
            </a:r>
            <a:r>
              <a:rPr lang="it-IT" sz="4000" dirty="0" smtClean="0">
                <a:solidFill>
                  <a:prstClr val="black"/>
                </a:solidFill>
                <a:latin typeface="Calibri"/>
                <a:ea typeface="Times New Roman" pitchFamily="18" charset="0"/>
              </a:rPr>
              <a:t>, cresciamo in sapienza, età e grazia, presso Dio e presso gli uomini. Preghiamo.</a:t>
            </a:r>
            <a:endParaRPr lang="it-IT" sz="4000" dirty="0" smtClean="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 Per tutti i fanciulli e ragazzi del mondo, specialmente i più poveri, emarginati, handicappati: perché trovino fratelli che con il loro amore li aiutino ad inserirsi nella comunità degli uomini. Preghiamo.</a:t>
            </a:r>
            <a:endParaRPr lang="it-IT" sz="4000" dirty="0" smtClean="0">
              <a:solidFill>
                <a:prstClr val="black"/>
              </a:solidFill>
              <a:latin typeface="Calibri"/>
            </a:endParaRPr>
          </a:p>
          <a:p>
            <a:pPr lvl="0" algn="just" eaLnBrk="0" hangingPunct="0"/>
            <a:r>
              <a:rPr lang="it-IT" sz="4000" dirty="0" smtClean="0">
                <a:solidFill>
                  <a:prstClr val="black"/>
                </a:solidFill>
                <a:latin typeface="Calibri"/>
                <a:ea typeface="Times New Roman" pitchFamily="18" charset="0"/>
              </a:rPr>
              <a:t>* Per noi adolescenti e giovani, che ci apriamo alla vita: perché lo Spirito Santo che riceviamo, ci dia la forza di essere persone vere e libere, capaci di testimoniare con le opere l'amore di Cristo. Preghiamo.</a:t>
            </a:r>
            <a:endParaRPr lang="it-IT" sz="4000" dirty="0" smtClean="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928688" y="428625"/>
            <a:ext cx="7459662" cy="708025"/>
          </a:xfrm>
          <a:prstGeom prst="rect">
            <a:avLst/>
          </a:prstGeom>
        </p:spPr>
        <p:txBody>
          <a:bodyPr wrap="none">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le tue parole: ti ringraziamo.</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40749"/>
            <a:ext cx="8643998"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 Per i genitori e per tutti gli educatori in campo scolastico e catechistico: perché sappiano formare i giovani con l'esempio e la parola, a ciò che è vero, giusto, buono. Preghiamo.</a:t>
            </a:r>
            <a:endParaRPr lang="it-IT" sz="4000" dirty="0" smtClean="0">
              <a:solidFill>
                <a:prstClr val="black"/>
              </a:solidFill>
              <a:latin typeface="Calibri"/>
            </a:endParaRPr>
          </a:p>
          <a:p>
            <a:pPr lvl="0" algn="just" eaLnBrk="0" hangingPunct="0"/>
            <a:r>
              <a:rPr lang="it-IT" sz="4000" dirty="0" smtClean="0">
                <a:solidFill>
                  <a:prstClr val="black"/>
                </a:solidFill>
                <a:latin typeface="Calibri"/>
                <a:ea typeface="Times New Roman" pitchFamily="18" charset="0"/>
              </a:rPr>
              <a:t>* Per questi nostri figli: perché terminata la loro lunga e gioiosa preparazione, siano degni di partecipare alla Comunione eucaristica e di ricevere l'effusione dello Spirito Santo. Preghiamo.</a:t>
            </a:r>
            <a:endParaRPr lang="it-IT" sz="4000" dirty="0" smtClean="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Dio eterno e onnipotente, Creatore e Signore dell'universo, che hai formato l'uomo a tua immagine, accogli benigno questi tuoi figli, che noi ti abbiamo presentato per i sacramenti dell'iniziazione cristiana: fa che sostenuti e rinnovati dalla tua Parola, giungano con gioia alla piena conformità con Cristo tuo Figlio, che vive e regna nei secoli dei secoli.	</a:t>
            </a:r>
          </a:p>
          <a:p>
            <a:pPr lvl="0" algn="just" eaLnBrk="0" hangingPunct="0"/>
            <a:r>
              <a:rPr lang="it-IT" sz="4000" dirty="0" smtClean="0">
                <a:solidFill>
                  <a:prstClr val="black"/>
                </a:solidFill>
                <a:latin typeface="Calibri"/>
                <a:ea typeface="Times New Roman" pitchFamily="18" charset="0"/>
              </a:rPr>
              <a:t>							</a:t>
            </a:r>
            <a:r>
              <a:rPr lang="it-IT" sz="4000" b="1" dirty="0" smtClean="0">
                <a:solidFill>
                  <a:prstClr val="black"/>
                </a:solidFill>
                <a:latin typeface="Calibri"/>
                <a:ea typeface="Times New Roman" pitchFamily="18" charset="0"/>
              </a:rPr>
              <a:t>Amen.</a:t>
            </a:r>
            <a:endParaRPr lang="it-IT" sz="4000" dirty="0" smtClean="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0000">
              <a:schemeClr val="bg1"/>
            </a:gs>
            <a:gs pos="44000">
              <a:schemeClr val="bg1"/>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74754" name="Picture 3" descr="C:\Users\Fede\Desktop\ab_acqua_blue.jpg"/>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535753" y="2367171"/>
            <a:ext cx="8072494" cy="1107996"/>
          </a:xfrm>
          <a:prstGeom prst="rect">
            <a:avLst/>
          </a:prstGeom>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it-IT" sz="6600" b="1" cap="all" dirty="0">
                <a:ln>
                  <a:solidFill>
                    <a:schemeClr val="tx1"/>
                  </a:solidFill>
                </a:ln>
                <a:solidFill>
                  <a:schemeClr val="accent1"/>
                </a:solidFill>
                <a:effectLst>
                  <a:glow rad="228600">
                    <a:schemeClr val="bg1">
                      <a:alpha val="40000"/>
                    </a:schemeClr>
                  </a:glow>
                  <a:outerShdw blurRad="38100" dist="38100" dir="2700000" algn="tl">
                    <a:srgbClr val="000000">
                      <a:alpha val="43137"/>
                    </a:srgbClr>
                  </a:outerShdw>
                  <a:reflection blurRad="10000" stA="55000" endPos="48000" dist="500" dir="5400000" sy="-100000" algn="bl" rotWithShape="0"/>
                </a:effectLst>
                <a:latin typeface="Arial" pitchFamily="34" charset="0"/>
                <a:cs typeface="Arial" pitchFamily="34" charset="0"/>
              </a:rPr>
              <a:t>ACQUA SIAMO NOI</a:t>
            </a:r>
          </a:p>
        </p:txBody>
      </p:sp>
      <p:pic>
        <p:nvPicPr>
          <p:cNvPr id="4" name="Picture 3" descr="C:\Users\Fede\Desktop\ab_acqua_blue.jpg"/>
          <p:cNvPicPr>
            <a:picLocks noChangeAspect="1" noChangeArrowheads="1"/>
          </p:cNvPicPr>
          <p:nvPr/>
        </p:nvPicPr>
        <p:blipFill>
          <a:blip r:embed="rId3" cstate="email">
            <a:lum bright="40000"/>
            <a:extLst>
              <a:ext uri="{28A0092B-C50C-407E-A947-70E740481C1C}">
                <a14:useLocalDpi xmlns:a14="http://schemas.microsoft.com/office/drawing/2010/main" val="0"/>
              </a:ext>
            </a:extLst>
          </a:blip>
          <a:srcRect/>
          <a:stretch>
            <a:fillRect/>
          </a:stretch>
        </p:blipFill>
        <p:spPr bwMode="auto">
          <a:xfrm>
            <a:off x="-142908" y="-142900"/>
            <a:ext cx="1571636" cy="942981"/>
          </a:xfrm>
          <a:prstGeom prst="rect">
            <a:avLst/>
          </a:prstGeom>
          <a:noFill/>
          <a:effectLst>
            <a:softEdge rad="1270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5778" name="Picture 5" descr="C:\Users\Fede\Desktop\Morigerati-Sorgente Mulino Vecchio.jpg"/>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42875" y="142875"/>
            <a:ext cx="6072188" cy="3140075"/>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Acqua siamo noi,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dall'antica Sorgente</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veniamo,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6802" name="Picture 2" descr="C:\Users\Fede\Desktop\R_cascat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3071813" y="0"/>
            <a:ext cx="6072187" cy="3013075"/>
          </a:xfrm>
          <a:prstGeom prst="rect">
            <a:avLst/>
          </a:prstGeom>
        </p:spPr>
        <p:txBody>
          <a:bodyPr>
            <a:spAutoFit/>
          </a:bodyPr>
          <a:lstStyle/>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fiumi siamo noi</a:t>
            </a:r>
          </a:p>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se i ruscelli</a:t>
            </a:r>
          </a:p>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si mettono insieme,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Fede\Desktop\bevanox.jpg_20061228184445_bevanox.jpg"/>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214313"/>
            <a:ext cx="6072187" cy="3140075"/>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mari siamo noi</a:t>
            </a:r>
          </a:p>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i torrenti</a:t>
            </a:r>
          </a:p>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si danno la mano,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Fede\Desktop\bambini gesu mola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29188" cy="6875463"/>
          </a:xfrm>
          <a:prstGeom prst="rect">
            <a:avLst/>
          </a:prstGeom>
          <a:noFill/>
          <a:ln w="9525">
            <a:noFill/>
            <a:miter lim="800000"/>
            <a:headEnd/>
            <a:tailEnd/>
          </a:ln>
        </p:spPr>
      </p:pic>
      <p:pic>
        <p:nvPicPr>
          <p:cNvPr id="287747" name="Picture 3" descr="C:\Users\Fede\Desktop\Alassio_l'alb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14876" y="-142900"/>
            <a:ext cx="4929190" cy="7143800"/>
          </a:xfrm>
          <a:prstGeom prst="rect">
            <a:avLst/>
          </a:prstGeom>
          <a:ln>
            <a:noFill/>
          </a:ln>
          <a:effectLst>
            <a:softEdge rad="112500"/>
          </a:effectLst>
        </p:spPr>
      </p:pic>
      <p:sp>
        <p:nvSpPr>
          <p:cNvPr id="2" name="Rettangolo 1"/>
          <p:cNvSpPr/>
          <p:nvPr/>
        </p:nvSpPr>
        <p:spPr>
          <a:xfrm>
            <a:off x="4929188" y="2500313"/>
            <a:ext cx="4071937" cy="4154487"/>
          </a:xfrm>
          <a:prstGeom prst="rect">
            <a:avLst/>
          </a:prstGeom>
        </p:spPr>
        <p:txBody>
          <a:bodyPr>
            <a:spAutoFit/>
          </a:bodyPr>
          <a:lstStyle/>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vita nuova c'è</a:t>
            </a:r>
          </a:p>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Gesù è in mezzo</a:t>
            </a:r>
          </a:p>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a noi.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Fede\Desktop\moofushi_-ma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w="9525">
            <a:noFill/>
            <a:miter lim="800000"/>
            <a:headEnd/>
            <a:tailEnd/>
          </a:ln>
        </p:spPr>
      </p:pic>
      <p:sp>
        <p:nvSpPr>
          <p:cNvPr id="2" name="Rettangolo 1"/>
          <p:cNvSpPr/>
          <p:nvPr/>
        </p:nvSpPr>
        <p:spPr>
          <a:xfrm>
            <a:off x="214313" y="3714750"/>
            <a:ext cx="8786812" cy="3013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Fede\Desktop\acq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un cuore limpido sentiamo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Fede\Desktop\Cielo_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1285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Su nel cielo c'è</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Dio Padre che vive per l'uomo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crea tutti noi</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ci ama di amore infinito,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
        <p:nvSpPr>
          <p:cNvPr id="2" name="Rettangolo 1"/>
          <p:cNvSpPr/>
          <p:nvPr/>
        </p:nvSpPr>
        <p:spPr>
          <a:xfrm>
            <a:off x="571500" y="0"/>
            <a:ext cx="7715250" cy="1323975"/>
          </a:xfrm>
          <a:prstGeom prst="rect">
            <a:avLst/>
          </a:prstGeom>
        </p:spPr>
        <p:txBody>
          <a:bodyPr>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Perché hai dato la tua vita: </a:t>
            </a:r>
          </a:p>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Fede\Desktop\bambini gesu mola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29188" cy="6875463"/>
          </a:xfrm>
          <a:prstGeom prst="rect">
            <a:avLst/>
          </a:prstGeom>
          <a:noFill/>
          <a:ln w="9525">
            <a:noFill/>
            <a:miter lim="800000"/>
            <a:headEnd/>
            <a:tailEnd/>
          </a:ln>
        </p:spPr>
      </p:pic>
      <p:sp>
        <p:nvSpPr>
          <p:cNvPr id="2" name="Rettangolo 1"/>
          <p:cNvSpPr/>
          <p:nvPr/>
        </p:nvSpPr>
        <p:spPr>
          <a:xfrm>
            <a:off x="4357686" y="142852"/>
            <a:ext cx="4786314" cy="6186309"/>
          </a:xfrm>
          <a:prstGeom prst="rect">
            <a:avLst/>
          </a:prstGeom>
        </p:spPr>
        <p:txBody>
          <a:bodyPr>
            <a:spAutoFit/>
          </a:bodyPr>
          <a:lstStyle/>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figli siamo noi e fratelli di Cristo Signore,</a:t>
            </a:r>
          </a:p>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vita nuova c'è</a:t>
            </a:r>
          </a:p>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quando Lui è in mezzo a noi.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Fede\Desktop\girotondo-multietn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3714750"/>
            <a:ext cx="8786812" cy="3140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79400">
                    <a:schemeClr val="tx2">
                      <a:lumMod val="60000"/>
                      <a:lumOff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79400">
                    <a:schemeClr val="tx2">
                      <a:lumMod val="60000"/>
                      <a:lumOff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79400">
                    <a:schemeClr val="tx2">
                      <a:lumMod val="60000"/>
                      <a:lumOff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Fede\Desktop\acq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e un cuore limpido sentiamo</a:t>
            </a:r>
          </a:p>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86018" name="Picture 3" descr="C:\Users\Fede\Desktop\mareIM0004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w="9525">
            <a:noFill/>
            <a:miter lim="800000"/>
            <a:headEnd/>
            <a:tailEnd/>
          </a:ln>
        </p:spPr>
      </p:pic>
      <p:pic>
        <p:nvPicPr>
          <p:cNvPr id="292866" name="Picture 2" descr="C:\Users\Fede\Desktop\y1pNKMbA6cyv4ihE4NXyw2QqanNr8CH29XOTuLAIn0gnH-PcQbsvq4geZWsTsu_1D_B.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57750" y="3500438"/>
            <a:ext cx="4286250" cy="3200400"/>
          </a:xfrm>
          <a:prstGeom prst="ellipse">
            <a:avLst/>
          </a:prstGeom>
          <a:ln>
            <a:noFill/>
          </a:ln>
          <a:effectLst>
            <a:softEdge rad="112500"/>
          </a:effectLst>
        </p:spPr>
      </p:pic>
      <p:sp>
        <p:nvSpPr>
          <p:cNvPr id="2" name="Rettangolo 1"/>
          <p:cNvSpPr/>
          <p:nvPr/>
        </p:nvSpPr>
        <p:spPr>
          <a:xfrm>
            <a:off x="142875" y="142875"/>
            <a:ext cx="8643938" cy="4154488"/>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Nuova umanità</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oggi nasce da chi crede in Lui,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nuovi siamo noi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se l'amore è la legge di vita,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87042" name="Picture 2" descr="C:\Users\Fede\Desktop\prima_comunione.gif"/>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357188" y="0"/>
            <a:ext cx="4946650" cy="6858000"/>
          </a:xfrm>
          <a:prstGeom prst="rect">
            <a:avLst/>
          </a:prstGeom>
          <a:noFill/>
          <a:ln w="9525">
            <a:noFill/>
            <a:miter lim="800000"/>
            <a:headEnd/>
            <a:tailEnd/>
          </a:ln>
        </p:spPr>
      </p:pic>
      <p:sp>
        <p:nvSpPr>
          <p:cNvPr id="2" name="Rettangolo 1"/>
          <p:cNvSpPr/>
          <p:nvPr/>
        </p:nvSpPr>
        <p:spPr>
          <a:xfrm>
            <a:off x="214282" y="214290"/>
            <a:ext cx="6072230" cy="6186309"/>
          </a:xfrm>
          <a:prstGeom prst="rect">
            <a:avLst/>
          </a:prstGeom>
        </p:spPr>
        <p:txBody>
          <a:bodyPr>
            <a:spAutoFit/>
          </a:bodyPr>
          <a:lstStyle/>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figli siamo noi</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non siamo divisi da niente,</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vita eterna c'è</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quando Lui è dentro di noi.</a:t>
            </a:r>
          </a:p>
        </p:txBody>
      </p:sp>
      <p:pic>
        <p:nvPicPr>
          <p:cNvPr id="293890" name="Picture 2" descr="C:\Users\Fede\Desktop\eucaresti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29124" y="2428868"/>
            <a:ext cx="2857500" cy="200977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Fede\Desktop\girotondo-multietn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3714750"/>
            <a:ext cx="8786812" cy="3140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Fede\Desktop\acq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 un cuore limpido sentiamo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188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50" y="285750"/>
            <a:ext cx="8501063" cy="5508625"/>
          </a:xfrm>
          <a:prstGeom prst="rect">
            <a:avLst/>
          </a:prstGeom>
          <a:noFill/>
        </p:spPr>
        <p:txBody>
          <a:bodyPr>
            <a:spAutoFit/>
          </a:bodyPr>
          <a:lstStyle/>
          <a:p>
            <a:pPr eaLnBrk="0" hangingPunct="0">
              <a:defRPr/>
            </a:pPr>
            <a:r>
              <a:rPr lang="it-IT" sz="4400" dirty="0"/>
              <a:t>Padre buono, questa nostra offerta ci ottenga di stare sempre con te, come hai promesso a chi si fida della tua bontà. </a:t>
            </a:r>
          </a:p>
          <a:p>
            <a:pPr eaLnBrk="0" hangingPunct="0">
              <a:defRPr/>
            </a:pPr>
            <a:r>
              <a:rPr lang="it-IT" sz="4400"/>
              <a:t>Te </a:t>
            </a:r>
            <a:r>
              <a:rPr lang="it-IT" sz="4400" dirty="0"/>
              <a:t>lo chiediamo </a:t>
            </a:r>
            <a:r>
              <a:rPr lang="it-IT" sz="4400"/>
              <a:t>per </a:t>
            </a:r>
          </a:p>
          <a:p>
            <a:pPr eaLnBrk="0" hangingPunct="0">
              <a:defRPr/>
            </a:pPr>
            <a:r>
              <a:rPr lang="it-IT" sz="4400"/>
              <a:t>Cristo </a:t>
            </a:r>
            <a:r>
              <a:rPr lang="it-IT" sz="4400" dirty="0"/>
              <a:t>nostro Signore.	</a:t>
            </a:r>
            <a:endParaRPr lang="it-IT" sz="4400" dirty="0">
              <a:latin typeface="+mn-lt"/>
              <a:cs typeface="+mn-cs"/>
            </a:endParaRPr>
          </a:p>
          <a:p>
            <a:pPr eaLnBrk="0" hangingPunct="0">
              <a:defRPr/>
            </a:pPr>
            <a:r>
              <a:rPr lang="it-IT" sz="4400" dirty="0">
                <a:latin typeface="+mn-lt"/>
                <a:cs typeface="+mn-cs"/>
              </a:rPr>
              <a:t>			</a:t>
            </a:r>
          </a:p>
          <a:p>
            <a:pPr eaLnBrk="0" hangingPunct="0">
              <a:defRPr/>
            </a:pPr>
            <a:r>
              <a:rPr lang="it-IT" sz="4400" b="1" dirty="0">
                <a:latin typeface="+mn-lt"/>
                <a:cs typeface="+mn-cs"/>
              </a:rPr>
              <a:t>						Amen. </a:t>
            </a:r>
            <a:endParaRPr lang="it-IT" sz="4400" dirty="0">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142875"/>
            <a:ext cx="9147175" cy="5508625"/>
          </a:xfrm>
          <a:prstGeom prst="rect">
            <a:avLst/>
          </a:prstGeom>
          <a:noFill/>
          <a:ln w="9525">
            <a:noFill/>
            <a:miter lim="800000"/>
            <a:headEnd/>
            <a:tailEnd/>
          </a:ln>
        </p:spPr>
        <p:txBody>
          <a:bodyPr wrap="none"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endParaRPr>
          </a:p>
          <a:p>
            <a:pPr algn="just" eaLnBrk="0" hangingPunct="0">
              <a:defRPr/>
            </a:pPr>
            <a:r>
              <a:rPr lang="it-IT" sz="4400" b="1" dirty="0">
                <a:latin typeface="+mj-lt"/>
                <a:cs typeface="Times New Roman" pitchFamily="18" charset="0"/>
              </a:rPr>
              <a:t>E con il tuo spirito. </a:t>
            </a:r>
            <a:endParaRPr lang="it-IT" sz="4400" dirty="0">
              <a:latin typeface="+mj-lt"/>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endParaRPr>
          </a:p>
          <a:p>
            <a:pPr algn="just" eaLnBrk="0" hangingPunct="0">
              <a:defRPr/>
            </a:pPr>
            <a:r>
              <a:rPr lang="it-IT" sz="4400" b="1" dirty="0">
                <a:latin typeface="+mj-lt"/>
                <a:cs typeface="Times New Roman" pitchFamily="18" charset="0"/>
              </a:rPr>
              <a:t>Sono rivolti al Signore. </a:t>
            </a:r>
            <a:endParaRPr lang="it-IT" sz="4400" dirty="0">
              <a:latin typeface="+mj-lt"/>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endParaRPr lang="it-IT" sz="4400" dirty="0">
              <a:latin typeface="+mj-lt"/>
            </a:endParaRPr>
          </a:p>
          <a:p>
            <a:pPr algn="just" eaLnBrk="0" hangingPunct="0">
              <a:defRPr/>
            </a:pPr>
            <a:r>
              <a:rPr lang="it-IT" sz="4400" b="1" dirty="0">
                <a:latin typeface="+mj-lt"/>
                <a:cs typeface="Times New Roman" pitchFamily="18" charset="0"/>
              </a:rPr>
              <a:t>È cosa buona e giusta. </a:t>
            </a:r>
            <a:endParaRPr lang="it-IT" sz="4400"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Tema di Office">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Apex</Template>
  <TotalTime>1067</TotalTime>
  <Words>4041</Words>
  <Application>Microsoft Office PowerPoint</Application>
  <PresentationFormat>Presentazione su schermo (4:3)</PresentationFormat>
  <Paragraphs>464</Paragraphs>
  <Slides>177</Slides>
  <Notes>3</Notes>
  <HiddenSlides>0</HiddenSlides>
  <MMClips>0</MMClips>
  <ScaleCrop>false</ScaleCrop>
  <HeadingPairs>
    <vt:vector size="4" baseType="variant">
      <vt:variant>
        <vt:lpstr>Tema</vt:lpstr>
      </vt:variant>
      <vt:variant>
        <vt:i4>14</vt:i4>
      </vt:variant>
      <vt:variant>
        <vt:lpstr>Titoli diapositive</vt:lpstr>
      </vt:variant>
      <vt:variant>
        <vt:i4>177</vt:i4>
      </vt:variant>
    </vt:vector>
  </HeadingPairs>
  <TitlesOfParts>
    <vt:vector size="191" baseType="lpstr">
      <vt:lpstr>Tema di Office</vt:lpstr>
      <vt:lpstr>2_Tema di Office</vt:lpstr>
      <vt:lpstr>3_En blanco</vt:lpstr>
      <vt:lpstr>6_Tema di Office</vt:lpstr>
      <vt:lpstr>3_Tema di Office</vt:lpstr>
      <vt:lpstr>8_Tema di Office</vt:lpstr>
      <vt:lpstr>9_Tema di Office</vt:lpstr>
      <vt:lpstr>4_Tema di Office</vt:lpstr>
      <vt:lpstr>1_Struttura predefinita</vt:lpstr>
      <vt:lpstr>10_Tema di Office</vt:lpstr>
      <vt:lpstr>11_Tema di Office</vt:lpstr>
      <vt:lpstr>12_Tema di Office</vt:lpstr>
      <vt:lpstr>5_Tema di Office</vt:lpstr>
      <vt:lpstr>7_Tema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Apertura Anno Catechistico 2010-2011</dc:title>
  <dc:creator>Cattedrale Pescia</dc:creator>
  <cp:lastModifiedBy>Oreste</cp:lastModifiedBy>
  <cp:revision>111</cp:revision>
  <cp:lastPrinted>2010-10-16T13:15:55Z</cp:lastPrinted>
  <dcterms:created xsi:type="dcterms:W3CDTF">2007-10-09T14:17:23Z</dcterms:created>
  <dcterms:modified xsi:type="dcterms:W3CDTF">2019-10-07T15:42:13Z</dcterms:modified>
</cp:coreProperties>
</file>